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-536" y="-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10760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Shape 1"/>
          <p:cNvSpPr/>
          <p:nvPr/>
        </p:nvSpPr>
        <p:spPr>
          <a:xfrm>
            <a:off x="109728" y="3246120"/>
            <a:ext cx="9034272" cy="640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" name="Text 2"/>
          <p:cNvSpPr/>
          <p:nvPr/>
        </p:nvSpPr>
        <p:spPr>
          <a:xfrm>
            <a:off x="411480" y="109728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RINGERSTAFFEL SENSE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1554480"/>
            <a:ext cx="6858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Champions vo morn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11480" y="29260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Für a starchi Nachwuchsbasis – uf u näbe de Matta!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0" y="44805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Projektstart: 27. Juni 2026</a:t>
            </a:r>
            <a:endParaRPr lang="en-US" sz="1100" dirty="0"/>
          </a:p>
        </p:txBody>
      </p:sp>
      <p:pic>
        <p:nvPicPr>
          <p:cNvPr id="8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182880"/>
            <a:ext cx="2377440" cy="23774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Shape 1"/>
          <p:cNvSpPr/>
          <p:nvPr/>
        </p:nvSpPr>
        <p:spPr>
          <a:xfrm>
            <a:off x="5029200" y="0"/>
            <a:ext cx="7315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JETZT IST DER MOMENT.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43891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Gemeinsam zu den
</a:t>
            </a: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Champions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von Morgen!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4389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Projektstart: 27. Juni 2026</a:t>
            </a:r>
            <a:endParaRPr lang="en-US" sz="1400" dirty="0"/>
          </a:p>
          <a:p>
            <a:pPr marL="0" indent="0">
              <a:buNone/>
            </a:pPr>
            <a:r>
              <a:rPr lang="en-US" sz="1400" dirty="0" err="1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Eröffnung</a:t>
            </a:r>
            <a:r>
              <a:rPr lang="en-US" sz="14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1400" dirty="0" err="1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neue</a:t>
            </a:r>
            <a:r>
              <a:rPr lang="en-US" sz="14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1400" dirty="0" err="1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Turnhalle</a:t>
            </a:r>
            <a:r>
              <a:rPr lang="en-US" sz="14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Schmitten </a:t>
            </a:r>
            <a:r>
              <a:rPr lang="en-US" sz="1400" dirty="0" err="1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mit</a:t>
            </a:r>
            <a:r>
              <a:rPr lang="en-US" sz="14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Trainingslokal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0" y="434340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Matthias Käser  |  079 313 91 29  |  mail@matthias.swiss</a:t>
            </a:r>
            <a:endParaRPr lang="en-US" sz="1000" dirty="0"/>
          </a:p>
        </p:txBody>
      </p:sp>
      <p:pic>
        <p:nvPicPr>
          <p:cNvPr id="8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4114800"/>
            <a:ext cx="1005840" cy="10058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212080" y="54864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Pilot-</a:t>
            </a:r>
            <a:endParaRPr lang="en-US" sz="5200" dirty="0"/>
          </a:p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verein</a:t>
            </a:r>
            <a:endParaRPr lang="en-US" sz="5200" dirty="0"/>
          </a:p>
        </p:txBody>
      </p:sp>
      <p:sp>
        <p:nvSpPr>
          <p:cNvPr id="10" name="Text 7"/>
          <p:cNvSpPr/>
          <p:nvPr/>
        </p:nvSpPr>
        <p:spPr>
          <a:xfrm>
            <a:off x="5212080" y="19202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CC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von Swiss Wrestling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669280" y="2514600"/>
            <a:ext cx="2834640" cy="45720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2" name="Text 9"/>
          <p:cNvSpPr/>
          <p:nvPr/>
        </p:nvSpPr>
        <p:spPr>
          <a:xfrm>
            <a:off x="5212080" y="274320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«Champions vo morn»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für a starchi Nachwuchsbasis!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5212080" y="429768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CCA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Ringerstaffel Sense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AUSGANGSLAGE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Warum braucht es dieses Projekt?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20040" y="1508760"/>
            <a:ext cx="2743200" cy="310896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320040" y="1508760"/>
            <a:ext cx="274320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Text 5"/>
          <p:cNvSpPr/>
          <p:nvPr/>
        </p:nvSpPr>
        <p:spPr>
          <a:xfrm>
            <a:off x="457200" y="1664208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⚠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2194560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Stagnation im Nachwuchs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246888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Die Anzahl aktiver Kinder und Jugendlicher wächst nicht. Ohne gezielte Massnahmen gefährdet das die sportliche Zukunft des Vereins.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46120" y="1508760"/>
            <a:ext cx="2743200" cy="310896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1" name="Shape 9"/>
          <p:cNvSpPr/>
          <p:nvPr/>
        </p:nvSpPr>
        <p:spPr>
          <a:xfrm>
            <a:off x="3246120" y="1508760"/>
            <a:ext cx="274320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2" name="Text 10"/>
          <p:cNvSpPr/>
          <p:nvPr/>
        </p:nvSpPr>
        <p:spPr>
          <a:xfrm>
            <a:off x="3383280" y="1664208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🏃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383280" y="2194560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Veränderte Freizeitgewohnheiten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83280" y="2834640"/>
            <a:ext cx="246888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Das Angebot an Freizeitaktivitäten ist riesig. Klassische Vereinsstrukturen müssen sich aktiv zeigen, um attraktiv zu bleiben.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72200" y="1508760"/>
            <a:ext cx="2743200" cy="310896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6" name="Shape 14"/>
          <p:cNvSpPr/>
          <p:nvPr/>
        </p:nvSpPr>
        <p:spPr>
          <a:xfrm>
            <a:off x="6172200" y="1508760"/>
            <a:ext cx="2743200" cy="54864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7" name="Text 15"/>
          <p:cNvSpPr/>
          <p:nvPr/>
        </p:nvSpPr>
        <p:spPr>
          <a:xfrm>
            <a:off x="6309360" y="1664208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🎯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309360" y="2194560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Nachwuchs = Fundament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309360" y="2834640"/>
            <a:ext cx="2468880" cy="1600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Der Nachwuchs ist das Fundament für den Leistungsbereich und das gesamte Vereinsleben. Jetzt handeln bedeutet Zukunft sichern.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2860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BRANDING &amp; IDENTITÄT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30352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Vom KI-Entwurf zum fertigen Logo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325880"/>
            <a:ext cx="2606040" cy="352044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274320" y="1325880"/>
            <a:ext cx="2606040" cy="54864"/>
          </a:xfrm>
          <a:prstGeom prst="rect">
            <a:avLst/>
          </a:prstGeom>
          <a:solidFill>
            <a:srgbClr val="8A9BAD"/>
          </a:solidFill>
          <a:ln w="12700">
            <a:solidFill>
              <a:srgbClr val="8A9BAD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Text 5"/>
          <p:cNvSpPr/>
          <p:nvPr/>
        </p:nvSpPr>
        <p:spPr>
          <a:xfrm>
            <a:off x="411480" y="1417320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8A9B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60120" y="1444752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KI-Entwurf</a:t>
            </a:r>
            <a:endParaRPr lang="en-US" sz="1200" dirty="0"/>
          </a:p>
        </p:txBody>
      </p:sp>
      <p:pic>
        <p:nvPicPr>
          <p:cNvPr id="9" name="Image 0" descr="/home/claude/ki_entwur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742" y="1938528"/>
            <a:ext cx="1648532" cy="19842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411480" y="4069080"/>
            <a:ext cx="2331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Erster grober Entwurf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mit KI erstellt – Sense-Bob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entsteht mit regionaler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Identität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971800" y="3063240"/>
            <a:ext cx="41148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2" name="Text 9"/>
          <p:cNvSpPr/>
          <p:nvPr/>
        </p:nvSpPr>
        <p:spPr>
          <a:xfrm>
            <a:off x="3291840" y="2944368"/>
            <a:ext cx="2560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A020"/>
                </a:solidFill>
              </a:rPr>
              <a:t>▶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3337560" y="1325880"/>
            <a:ext cx="2606040" cy="352044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4" name="Shape 11"/>
          <p:cNvSpPr/>
          <p:nvPr/>
        </p:nvSpPr>
        <p:spPr>
          <a:xfrm>
            <a:off x="3337560" y="1325880"/>
            <a:ext cx="2606040" cy="54864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5" name="Text 12"/>
          <p:cNvSpPr/>
          <p:nvPr/>
        </p:nvSpPr>
        <p:spPr>
          <a:xfrm>
            <a:off x="3474720" y="1417320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4023360" y="1444752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Swiss Wrestling Vorlage</a:t>
            </a:r>
            <a:endParaRPr lang="en-US" sz="1200" dirty="0"/>
          </a:p>
        </p:txBody>
      </p:sp>
      <p:pic>
        <p:nvPicPr>
          <p:cNvPr id="17" name="Image 1" descr="/home/claude/sw_templat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0440" y="1901952"/>
            <a:ext cx="2103120" cy="21031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3474720" y="4069080"/>
            <a:ext cx="2331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Offizielles Brandkonzept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«Home of Champions»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von Swiss Wrestling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6035040" y="3063240"/>
            <a:ext cx="41148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0" name="Text 16"/>
          <p:cNvSpPr/>
          <p:nvPr/>
        </p:nvSpPr>
        <p:spPr>
          <a:xfrm>
            <a:off x="6355080" y="2944368"/>
            <a:ext cx="2560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0392B"/>
                </a:solidFill>
              </a:rPr>
              <a:t>▶</a:t>
            </a:r>
            <a:endParaRPr lang="en-US" sz="1400" dirty="0"/>
          </a:p>
        </p:txBody>
      </p:sp>
      <p:sp>
        <p:nvSpPr>
          <p:cNvPr id="21" name="Shape 17"/>
          <p:cNvSpPr/>
          <p:nvPr/>
        </p:nvSpPr>
        <p:spPr>
          <a:xfrm>
            <a:off x="6400800" y="1325880"/>
            <a:ext cx="2606040" cy="3520440"/>
          </a:xfrm>
          <a:prstGeom prst="rect">
            <a:avLst/>
          </a:prstGeom>
          <a:solidFill>
            <a:srgbClr val="1E2940"/>
          </a:solidFill>
          <a:ln w="254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2" name="Shape 18"/>
          <p:cNvSpPr/>
          <p:nvPr/>
        </p:nvSpPr>
        <p:spPr>
          <a:xfrm>
            <a:off x="6400800" y="1325880"/>
            <a:ext cx="260604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3" name="Text 19"/>
          <p:cNvSpPr/>
          <p:nvPr/>
        </p:nvSpPr>
        <p:spPr>
          <a:xfrm>
            <a:off x="6537960" y="1417320"/>
            <a:ext cx="594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20"/>
          <p:cNvSpPr/>
          <p:nvPr/>
        </p:nvSpPr>
        <p:spPr>
          <a:xfrm>
            <a:off x="7086600" y="1444752"/>
            <a:ext cx="1828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Finales Logo ✓</a:t>
            </a:r>
            <a:endParaRPr lang="en-US" sz="1200" dirty="0"/>
          </a:p>
        </p:txBody>
      </p:sp>
      <p:pic>
        <p:nvPicPr>
          <p:cNvPr id="25" name="Image 2" descr="/home/claude/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3680" y="1901952"/>
            <a:ext cx="2103120" cy="210312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6492240" y="406908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Sense-Bob – regional,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markant, einzigartig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DAS PROJEKT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6400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141C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Champions vo morn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20040" y="1508760"/>
            <a:ext cx="4114800" cy="3200400"/>
          </a:xfrm>
          <a:prstGeom prst="rect">
            <a:avLst/>
          </a:prstGeom>
          <a:solidFill>
            <a:srgbClr val="141C2B"/>
          </a:solidFill>
          <a:ln w="12700">
            <a:solidFill>
              <a:srgbClr val="141C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320040" y="1508760"/>
            <a:ext cx="91440" cy="32004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36576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«Der Ringersport bietet Kindern weit mehr als Bewegung. Er stärkt das Selbstvertrauen, fördert ein gesundes Körpergefühl und schafft Freundschaften fürs Leben.»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4114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Amber Djokic, Co-Projektleiterin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1508760"/>
            <a:ext cx="42062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0" name="Shape 8"/>
          <p:cNvSpPr/>
          <p:nvPr/>
        </p:nvSpPr>
        <p:spPr>
          <a:xfrm>
            <a:off x="4663440" y="1508760"/>
            <a:ext cx="73152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1" name="Text 9"/>
          <p:cNvSpPr/>
          <p:nvPr/>
        </p:nvSpPr>
        <p:spPr>
          <a:xfrm>
            <a:off x="4828032" y="1563624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PILOTSTATUS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828032" y="178308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Einer von 2 Pilotvereinen von Swiss Wrestling (Home of Champions)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663440" y="2295144"/>
            <a:ext cx="42062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4" name="Shape 12"/>
          <p:cNvSpPr/>
          <p:nvPr/>
        </p:nvSpPr>
        <p:spPr>
          <a:xfrm>
            <a:off x="4663440" y="2295144"/>
            <a:ext cx="73152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5" name="Text 13"/>
          <p:cNvSpPr/>
          <p:nvPr/>
        </p:nvSpPr>
        <p:spPr>
          <a:xfrm>
            <a:off x="4828032" y="2350008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FOKUS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828032" y="2569464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Gezielte Gewinnung und nachhaltige Förderung von Kindern &amp; Jugendlichen (Fokus U9)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3081528"/>
            <a:ext cx="42062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8" name="Shape 16"/>
          <p:cNvSpPr/>
          <p:nvPr/>
        </p:nvSpPr>
        <p:spPr>
          <a:xfrm>
            <a:off x="4663440" y="3081528"/>
            <a:ext cx="73152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9" name="Text 17"/>
          <p:cNvSpPr/>
          <p:nvPr/>
        </p:nvSpPr>
        <p:spPr>
          <a:xfrm>
            <a:off x="4828032" y="313639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828032" y="3355848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Talente früh entdecken, ganzheitlich stärken und zu echten Champions heranwachsen lassen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3867912"/>
            <a:ext cx="42062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22" name="Shape 20"/>
          <p:cNvSpPr/>
          <p:nvPr/>
        </p:nvSpPr>
        <p:spPr>
          <a:xfrm>
            <a:off x="4663440" y="3867912"/>
            <a:ext cx="73152" cy="7132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3" name="Text 21"/>
          <p:cNvSpPr/>
          <p:nvPr/>
        </p:nvSpPr>
        <p:spPr>
          <a:xfrm>
            <a:off x="4828032" y="3922776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BEGINN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28032" y="414223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Projektstart: 27. Juni 2026 – Eröffnung neues Trainingslokal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MASSNAHMEN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41C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wir konkret tun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635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429768" y="1527048"/>
            <a:ext cx="475488" cy="47548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Text 5"/>
          <p:cNvSpPr/>
          <p:nvPr/>
        </p:nvSpPr>
        <p:spPr>
          <a:xfrm>
            <a:off x="429768" y="15270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78408" y="1527048"/>
            <a:ext cx="20299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Branding &amp; Maskottchen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2075688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Sense-Bob: unser Maskottchen begeistert Kinder, schafft Identifikation und macht das Projekt sichtbar.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46120" y="1417320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635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1" name="Shape 9"/>
          <p:cNvSpPr/>
          <p:nvPr/>
        </p:nvSpPr>
        <p:spPr>
          <a:xfrm>
            <a:off x="3355848" y="1527048"/>
            <a:ext cx="475488" cy="475488"/>
          </a:xfrm>
          <a:prstGeom prst="ellipse">
            <a:avLst/>
          </a:prstGeom>
          <a:solidFill>
            <a:srgbClr val="1A7BC4"/>
          </a:solidFill>
          <a:ln w="12700">
            <a:solidFill>
              <a:srgbClr val="1A7BC4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2" name="Text 10"/>
          <p:cNvSpPr/>
          <p:nvPr/>
        </p:nvSpPr>
        <p:spPr>
          <a:xfrm>
            <a:off x="3355848" y="15270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904488" y="1527048"/>
            <a:ext cx="20299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Halleneröffnung 27. Juni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55848" y="2075688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 err="1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Offizieller</a:t>
            </a: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1100" dirty="0" err="1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Projektstart</a:t>
            </a: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Präsentation und erstem Auftritt von Sense-Bob.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72200" y="1417320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635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6" name="Shape 14"/>
          <p:cNvSpPr/>
          <p:nvPr/>
        </p:nvSpPr>
        <p:spPr>
          <a:xfrm>
            <a:off x="6281928" y="1527048"/>
            <a:ext cx="475488" cy="475488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7" name="Text 15"/>
          <p:cNvSpPr/>
          <p:nvPr/>
        </p:nvSpPr>
        <p:spPr>
          <a:xfrm>
            <a:off x="6281928" y="15270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30568" y="1527048"/>
            <a:ext cx="20299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Schnuppertrainings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81928" y="2075688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Kinder können jederzeit reinschnuppern. Offizielle </a:t>
            </a:r>
            <a:r>
              <a:rPr lang="en-US" sz="1100" dirty="0" err="1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Schnuppertrainings</a:t>
            </a: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</a:t>
            </a:r>
            <a:r>
              <a:rPr lang="en-US" sz="1100" dirty="0" err="1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folgen</a:t>
            </a: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Daten auf der Vereinswebsite.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3108960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635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21" name="Shape 19"/>
          <p:cNvSpPr/>
          <p:nvPr/>
        </p:nvSpPr>
        <p:spPr>
          <a:xfrm>
            <a:off x="429768" y="3218688"/>
            <a:ext cx="475488" cy="47548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2" name="Text 20"/>
          <p:cNvSpPr/>
          <p:nvPr/>
        </p:nvSpPr>
        <p:spPr>
          <a:xfrm>
            <a:off x="429768" y="321868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978408" y="3218688"/>
            <a:ext cx="20299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Elterneinbindung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29768" y="3767328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Elternabende, Broschüren und aktive Einbindung als Teil der Vereinsgemeinschaft.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46120" y="3108960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635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26" name="Shape 24"/>
          <p:cNvSpPr/>
          <p:nvPr/>
        </p:nvSpPr>
        <p:spPr>
          <a:xfrm>
            <a:off x="3355848" y="3218688"/>
            <a:ext cx="475488" cy="475488"/>
          </a:xfrm>
          <a:prstGeom prst="ellipse">
            <a:avLst/>
          </a:prstGeom>
          <a:solidFill>
            <a:srgbClr val="8E44AD"/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7" name="Text 25"/>
          <p:cNvSpPr/>
          <p:nvPr/>
        </p:nvSpPr>
        <p:spPr>
          <a:xfrm>
            <a:off x="3355848" y="321868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904488" y="3218688"/>
            <a:ext cx="20299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Social Media &amp; Werbung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355848" y="3767328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Sichtbarkeit über Instagram, TikTok, Flyer und Roll-Ups – zielgruppengerecht aufbereitet.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172200" y="3108960"/>
            <a:ext cx="278892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635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31" name="Shape 29"/>
          <p:cNvSpPr/>
          <p:nvPr/>
        </p:nvSpPr>
        <p:spPr>
          <a:xfrm>
            <a:off x="6281928" y="3218688"/>
            <a:ext cx="475488" cy="475488"/>
          </a:xfrm>
          <a:prstGeom prst="ellipse">
            <a:avLst/>
          </a:prstGeom>
          <a:solidFill>
            <a:srgbClr val="167F92"/>
          </a:solidFill>
          <a:ln w="12700">
            <a:solidFill>
              <a:srgbClr val="167F92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2" name="Text 30"/>
          <p:cNvSpPr/>
          <p:nvPr/>
        </p:nvSpPr>
        <p:spPr>
          <a:xfrm>
            <a:off x="6281928" y="321868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830568" y="3218688"/>
            <a:ext cx="202996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Schulen &amp; Kooperationen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281928" y="3767328"/>
            <a:ext cx="25603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Ringen als Teil des </a:t>
            </a:r>
            <a:r>
              <a:rPr lang="en-US" sz="1100" dirty="0" err="1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Lernplans</a:t>
            </a:r>
            <a:r>
              <a:rPr lang="en-US" sz="1100" dirty="0">
                <a:solidFill>
                  <a:srgbClr val="4A556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Kooperationen mit Schulen für niederschwelligen Einstieg.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UNSER WEG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Ein 7-Jahres-Plan in drei Phasen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2514600"/>
            <a:ext cx="8229600" cy="73152"/>
          </a:xfrm>
          <a:prstGeom prst="rect">
            <a:avLst/>
          </a:prstGeom>
          <a:solidFill>
            <a:srgbClr val="3A4D6A"/>
          </a:solidFill>
          <a:ln w="12700">
            <a:solidFill>
              <a:srgbClr val="3A4D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1554480" y="2404872"/>
            <a:ext cx="292608" cy="29260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Shape 5"/>
          <p:cNvSpPr/>
          <p:nvPr/>
        </p:nvSpPr>
        <p:spPr>
          <a:xfrm>
            <a:off x="457200" y="1463040"/>
            <a:ext cx="2743200" cy="89611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8" name="Shape 6"/>
          <p:cNvSpPr/>
          <p:nvPr/>
        </p:nvSpPr>
        <p:spPr>
          <a:xfrm>
            <a:off x="457200" y="1463040"/>
            <a:ext cx="2743200" cy="640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9" name="Text 7"/>
          <p:cNvSpPr/>
          <p:nvPr/>
        </p:nvSpPr>
        <p:spPr>
          <a:xfrm>
            <a:off x="566928" y="1527048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325880" y="1536192"/>
            <a:ext cx="1783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Matte betreten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25880" y="1920240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Jahre 1–3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788920"/>
            <a:ext cx="2743200" cy="210312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3" name="Text 11"/>
          <p:cNvSpPr/>
          <p:nvPr/>
        </p:nvSpPr>
        <p:spPr>
          <a:xfrm>
            <a:off x="594360" y="2852928"/>
            <a:ext cx="2468880" cy="1965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Brand etablieren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Sichtbarkeit steigern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Nachwuchs gewinnen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Nachwuchskonzept erarbeiten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389120" y="2404872"/>
            <a:ext cx="292608" cy="292608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5" name="Shape 13"/>
          <p:cNvSpPr/>
          <p:nvPr/>
        </p:nvSpPr>
        <p:spPr>
          <a:xfrm>
            <a:off x="3291840" y="1463040"/>
            <a:ext cx="2743200" cy="89611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6" name="Shape 14"/>
          <p:cNvSpPr/>
          <p:nvPr/>
        </p:nvSpPr>
        <p:spPr>
          <a:xfrm>
            <a:off x="3291840" y="1463040"/>
            <a:ext cx="2743200" cy="640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7" name="Text 15"/>
          <p:cNvSpPr/>
          <p:nvPr/>
        </p:nvSpPr>
        <p:spPr>
          <a:xfrm>
            <a:off x="3401568" y="1527048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E8A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160520" y="1536192"/>
            <a:ext cx="1783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Kämpfen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1920240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Jahre 4–5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91840" y="2788920"/>
            <a:ext cx="2743200" cy="210312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1" name="Text 19"/>
          <p:cNvSpPr/>
          <p:nvPr/>
        </p:nvSpPr>
        <p:spPr>
          <a:xfrm>
            <a:off x="3429000" y="2852928"/>
            <a:ext cx="2468880" cy="1965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Starke Nachwuchsbasis aufbauen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Motivation stärken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Regional bekannt werden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223760" y="2404872"/>
            <a:ext cx="292608" cy="292608"/>
          </a:xfrm>
          <a:prstGeom prst="ellipse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3" name="Shape 21"/>
          <p:cNvSpPr/>
          <p:nvPr/>
        </p:nvSpPr>
        <p:spPr>
          <a:xfrm>
            <a:off x="6126480" y="1463040"/>
            <a:ext cx="2743200" cy="89611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4" name="Shape 22"/>
          <p:cNvSpPr/>
          <p:nvPr/>
        </p:nvSpPr>
        <p:spPr>
          <a:xfrm>
            <a:off x="6126480" y="1463040"/>
            <a:ext cx="2743200" cy="64008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5" name="Text 23"/>
          <p:cNvSpPr/>
          <p:nvPr/>
        </p:nvSpPr>
        <p:spPr>
          <a:xfrm>
            <a:off x="6236208" y="1527048"/>
            <a:ext cx="822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ECC7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6995160" y="1536192"/>
            <a:ext cx="17830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Gewinnen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995160" y="1920240"/>
            <a:ext cx="1783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Jahre 5–7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126480" y="2788920"/>
            <a:ext cx="2743200" cy="2103120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9" name="Text 27"/>
          <p:cNvSpPr/>
          <p:nvPr/>
        </p:nvSpPr>
        <p:spPr>
          <a:xfrm>
            <a:off x="6263640" y="2852928"/>
            <a:ext cx="2468880" cy="1965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Standards verankern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Leistungssport stärken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Champions von morgen feiern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DAS TEAM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41C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Fünf Köpfe. Eine Mission.</a:t>
            </a:r>
            <a:endParaRPr lang="en-US" sz="3400" dirty="0"/>
          </a:p>
        </p:txBody>
      </p:sp>
      <p:pic>
        <p:nvPicPr>
          <p:cNvPr id="5" name="Image 0" descr="/home/claude/photo_a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325880"/>
            <a:ext cx="1143000" cy="1143000"/>
          </a:xfrm>
          <a:prstGeom prst="ellipse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21208" y="1280160"/>
            <a:ext cx="1234440" cy="123444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Text 4"/>
          <p:cNvSpPr/>
          <p:nvPr/>
        </p:nvSpPr>
        <p:spPr>
          <a:xfrm>
            <a:off x="365760" y="251460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Amber Djokic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65760" y="2990088"/>
            <a:ext cx="1600200" cy="365760"/>
          </a:xfrm>
          <a:prstGeom prst="rect">
            <a:avLst/>
          </a:prstGeom>
          <a:solidFill>
            <a:srgbClr val="C0392B">
              <a:alpha val="15000"/>
            </a:srgbClr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9" name="Text 6"/>
          <p:cNvSpPr/>
          <p:nvPr/>
        </p:nvSpPr>
        <p:spPr>
          <a:xfrm>
            <a:off x="365760" y="2990088"/>
            <a:ext cx="1600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Co-Projektleiterin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365760" y="3410712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Verein seit 2023</a:t>
            </a:r>
            <a:endParaRPr lang="en-US" sz="900" dirty="0"/>
          </a:p>
        </p:txBody>
      </p:sp>
      <p:pic>
        <p:nvPicPr>
          <p:cNvPr id="11" name="Image 1" descr="/home/claude/photo_matthia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325880"/>
            <a:ext cx="1143000" cy="1143000"/>
          </a:xfrm>
          <a:prstGeom prst="ellipse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2240280" y="1280160"/>
            <a:ext cx="1234440" cy="123444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1A7BC4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3" name="Text 9"/>
          <p:cNvSpPr/>
          <p:nvPr/>
        </p:nvSpPr>
        <p:spPr>
          <a:xfrm>
            <a:off x="2084832" y="251460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Matthias Käser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2084832" y="2990088"/>
            <a:ext cx="1600200" cy="365760"/>
          </a:xfrm>
          <a:prstGeom prst="rect">
            <a:avLst/>
          </a:prstGeom>
          <a:solidFill>
            <a:srgbClr val="1A7BC4">
              <a:alpha val="15000"/>
            </a:srgbClr>
          </a:solidFill>
          <a:ln w="12700">
            <a:solidFill>
              <a:srgbClr val="1A7BC4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5" name="Text 11"/>
          <p:cNvSpPr/>
          <p:nvPr/>
        </p:nvSpPr>
        <p:spPr>
          <a:xfrm>
            <a:off x="2084832" y="2990088"/>
            <a:ext cx="1600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A7BC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Co-Projektleiter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2084832" y="3410712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Verein seit 2005</a:t>
            </a:r>
            <a:endParaRPr lang="en-US" sz="900" dirty="0"/>
          </a:p>
        </p:txBody>
      </p:sp>
      <p:pic>
        <p:nvPicPr>
          <p:cNvPr id="17" name="Image 2" descr="/home/claude/photo_benn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5072" y="1325880"/>
            <a:ext cx="1143000" cy="1143000"/>
          </a:xfrm>
          <a:prstGeom prst="ellipse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3959352" y="1280160"/>
            <a:ext cx="1234440" cy="123444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9" name="Text 14"/>
          <p:cNvSpPr/>
          <p:nvPr/>
        </p:nvSpPr>
        <p:spPr>
          <a:xfrm>
            <a:off x="3803904" y="251460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Benno Jungo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3803904" y="2990088"/>
            <a:ext cx="1600200" cy="365760"/>
          </a:xfrm>
          <a:prstGeom prst="rect">
            <a:avLst/>
          </a:prstGeom>
          <a:solidFill>
            <a:srgbClr val="2EAA6A">
              <a:alpha val="15000"/>
            </a:srgbClr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1" name="Text 16"/>
          <p:cNvSpPr/>
          <p:nvPr/>
        </p:nvSpPr>
        <p:spPr>
          <a:xfrm>
            <a:off x="3803904" y="2990088"/>
            <a:ext cx="1600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2EAA6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Leitung Sport</a:t>
            </a:r>
            <a:endParaRPr lang="en-US" sz="950" dirty="0"/>
          </a:p>
        </p:txBody>
      </p:sp>
      <p:sp>
        <p:nvSpPr>
          <p:cNvPr id="22" name="Text 17"/>
          <p:cNvSpPr/>
          <p:nvPr/>
        </p:nvSpPr>
        <p:spPr>
          <a:xfrm>
            <a:off x="3803904" y="3410712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Verein seit 1998</a:t>
            </a:r>
            <a:endParaRPr lang="en-US" sz="900" dirty="0"/>
          </a:p>
        </p:txBody>
      </p:sp>
      <p:pic>
        <p:nvPicPr>
          <p:cNvPr id="23" name="Image 3" descr="/home/claude/photo_ret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24144" y="1325880"/>
            <a:ext cx="1143000" cy="1143000"/>
          </a:xfrm>
          <a:prstGeom prst="ellipse">
            <a:avLst/>
          </a:prstGeom>
        </p:spPr>
      </p:pic>
      <p:sp>
        <p:nvSpPr>
          <p:cNvPr id="24" name="Shape 18"/>
          <p:cNvSpPr/>
          <p:nvPr/>
        </p:nvSpPr>
        <p:spPr>
          <a:xfrm>
            <a:off x="5678424" y="1280160"/>
            <a:ext cx="1234440" cy="123444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5" name="Text 19"/>
          <p:cNvSpPr/>
          <p:nvPr/>
        </p:nvSpPr>
        <p:spPr>
          <a:xfrm>
            <a:off x="5522976" y="251460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Reto Sutter</a:t>
            </a:r>
            <a:endParaRPr lang="en-US" sz="1100" dirty="0"/>
          </a:p>
        </p:txBody>
      </p:sp>
      <p:sp>
        <p:nvSpPr>
          <p:cNvPr id="26" name="Shape 20"/>
          <p:cNvSpPr/>
          <p:nvPr/>
        </p:nvSpPr>
        <p:spPr>
          <a:xfrm>
            <a:off x="5522976" y="2990088"/>
            <a:ext cx="1600200" cy="365760"/>
          </a:xfrm>
          <a:prstGeom prst="rect">
            <a:avLst/>
          </a:prstGeom>
          <a:solidFill>
            <a:srgbClr val="E8A020">
              <a:alpha val="15000"/>
            </a:srgbClr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7" name="Text 21"/>
          <p:cNvSpPr/>
          <p:nvPr/>
        </p:nvSpPr>
        <p:spPr>
          <a:xfrm>
            <a:off x="5522976" y="2990088"/>
            <a:ext cx="1600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Sponsoring &amp; Präsident</a:t>
            </a:r>
            <a:endParaRPr lang="en-US" sz="950" dirty="0"/>
          </a:p>
        </p:txBody>
      </p:sp>
      <p:sp>
        <p:nvSpPr>
          <p:cNvPr id="28" name="Text 22"/>
          <p:cNvSpPr/>
          <p:nvPr/>
        </p:nvSpPr>
        <p:spPr>
          <a:xfrm>
            <a:off x="5522976" y="3410712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Verein seit 2011</a:t>
            </a:r>
            <a:endParaRPr lang="en-US" sz="900" dirty="0"/>
          </a:p>
        </p:txBody>
      </p:sp>
      <p:pic>
        <p:nvPicPr>
          <p:cNvPr id="29" name="Image 4" descr="/home/claude/photo_bende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3216" y="1325880"/>
            <a:ext cx="1143000" cy="1143000"/>
          </a:xfrm>
          <a:prstGeom prst="ellipse">
            <a:avLst/>
          </a:prstGeom>
        </p:spPr>
      </p:pic>
      <p:sp>
        <p:nvSpPr>
          <p:cNvPr id="30" name="Shape 23"/>
          <p:cNvSpPr/>
          <p:nvPr/>
        </p:nvSpPr>
        <p:spPr>
          <a:xfrm>
            <a:off x="7397496" y="1280160"/>
            <a:ext cx="1234440" cy="1234440"/>
          </a:xfrm>
          <a:prstGeom prst="ellipse">
            <a:avLst/>
          </a:prstGeom>
          <a:solidFill>
            <a:srgbClr val="FFFFFF">
              <a:alpha val="0"/>
            </a:srgbClr>
          </a:solidFill>
          <a:ln w="381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1" name="Text 24"/>
          <p:cNvSpPr/>
          <p:nvPr/>
        </p:nvSpPr>
        <p:spPr>
          <a:xfrm>
            <a:off x="7242048" y="2514600"/>
            <a:ext cx="1600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Bendeguz Lagzi-Kovacs</a:t>
            </a:r>
            <a:endParaRPr lang="en-US" sz="1100" dirty="0"/>
          </a:p>
        </p:txBody>
      </p:sp>
      <p:sp>
        <p:nvSpPr>
          <p:cNvPr id="32" name="Shape 25"/>
          <p:cNvSpPr/>
          <p:nvPr/>
        </p:nvSpPr>
        <p:spPr>
          <a:xfrm>
            <a:off x="7242048" y="2990088"/>
            <a:ext cx="1600200" cy="365760"/>
          </a:xfrm>
          <a:prstGeom prst="rect">
            <a:avLst/>
          </a:prstGeom>
          <a:solidFill>
            <a:srgbClr val="8E44AD">
              <a:alpha val="15000"/>
            </a:srgbClr>
          </a:solidFill>
          <a:ln w="12700">
            <a:solidFill>
              <a:srgbClr val="8E44AD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3" name="Text 26"/>
          <p:cNvSpPr/>
          <p:nvPr/>
        </p:nvSpPr>
        <p:spPr>
          <a:xfrm>
            <a:off x="7242048" y="2990088"/>
            <a:ext cx="1600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8E44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Marketing &amp; Werbung</a:t>
            </a:r>
            <a:endParaRPr lang="en-US" sz="950" dirty="0"/>
          </a:p>
        </p:txBody>
      </p:sp>
      <p:sp>
        <p:nvSpPr>
          <p:cNvPr id="34" name="Text 27"/>
          <p:cNvSpPr/>
          <p:nvPr/>
        </p:nvSpPr>
        <p:spPr>
          <a:xfrm>
            <a:off x="7242048" y="3410712"/>
            <a:ext cx="1600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 Verein seit 2025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320040" y="4297680"/>
            <a:ext cx="8503920" cy="594360"/>
          </a:xfrm>
          <a:prstGeom prst="rect">
            <a:avLst/>
          </a:prstGeom>
          <a:solidFill>
            <a:srgbClr val="141C2B"/>
          </a:solidFill>
          <a:ln w="12700">
            <a:solidFill>
              <a:srgbClr val="141C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6" name="Text 29"/>
          <p:cNvSpPr/>
          <p:nvPr/>
        </p:nvSpPr>
        <p:spPr>
          <a:xfrm>
            <a:off x="502920" y="4315968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Gegründet Dezember 2025 – vereint durch Leidenschaft für den Ringsport und die Region Sense.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8A0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PROJEKTFORTSCHRITT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41C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wir bisher erreicht haben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429768" y="157276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Text 5"/>
          <p:cNvSpPr/>
          <p:nvPr/>
        </p:nvSpPr>
        <p:spPr>
          <a:xfrm>
            <a:off x="429768" y="157276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50876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Vereinsanalyse fertiggestellt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14400" y="184708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Nov 2025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141732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1" name="Shape 9"/>
          <p:cNvSpPr/>
          <p:nvPr/>
        </p:nvSpPr>
        <p:spPr>
          <a:xfrm>
            <a:off x="4864608" y="157276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2" name="Text 10"/>
          <p:cNvSpPr/>
          <p:nvPr/>
        </p:nvSpPr>
        <p:spPr>
          <a:xfrm>
            <a:off x="4864608" y="157276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49240" y="150876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Projektkonzept erstellt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49240" y="184708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Nov 2025 - Jan 2026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" y="228600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16" name="Shape 14"/>
          <p:cNvSpPr/>
          <p:nvPr/>
        </p:nvSpPr>
        <p:spPr>
          <a:xfrm>
            <a:off x="429768" y="244144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7" name="Text 15"/>
          <p:cNvSpPr/>
          <p:nvPr/>
        </p:nvSpPr>
        <p:spPr>
          <a:xfrm>
            <a:off x="429768" y="244144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237744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Branding &amp; Sense-Bob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14400" y="271576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Jan / Feb 2026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228600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21" name="Shape 19"/>
          <p:cNvSpPr/>
          <p:nvPr/>
        </p:nvSpPr>
        <p:spPr>
          <a:xfrm>
            <a:off x="4864608" y="244144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2" name="Text 20"/>
          <p:cNvSpPr/>
          <p:nvPr/>
        </p:nvSpPr>
        <p:spPr>
          <a:xfrm>
            <a:off x="4864608" y="244144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49240" y="237744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Maskottchen bestellt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349240" y="271576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Frühjahr 2026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15468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26" name="Shape 24"/>
          <p:cNvSpPr/>
          <p:nvPr/>
        </p:nvSpPr>
        <p:spPr>
          <a:xfrm>
            <a:off x="429768" y="331012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7" name="Text 25"/>
          <p:cNvSpPr/>
          <p:nvPr/>
        </p:nvSpPr>
        <p:spPr>
          <a:xfrm>
            <a:off x="429768" y="331012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14400" y="324612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Trainingsstruktur ab Sommer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14400" y="358444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Frühjahr 2026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54880" y="315468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31" name="Shape 29"/>
          <p:cNvSpPr/>
          <p:nvPr/>
        </p:nvSpPr>
        <p:spPr>
          <a:xfrm>
            <a:off x="4864608" y="331012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2" name="Text 30"/>
          <p:cNvSpPr/>
          <p:nvPr/>
        </p:nvSpPr>
        <p:spPr>
          <a:xfrm>
            <a:off x="4864608" y="331012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349240" y="324612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Elternbroschüre erstellt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349240" y="358444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Frühjahr 2026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20040" y="402336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36" name="Shape 34"/>
          <p:cNvSpPr/>
          <p:nvPr/>
        </p:nvSpPr>
        <p:spPr>
          <a:xfrm>
            <a:off x="429768" y="417880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7" name="Text 35"/>
          <p:cNvSpPr/>
          <p:nvPr/>
        </p:nvSpPr>
        <p:spPr>
          <a:xfrm>
            <a:off x="429768" y="417880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914400" y="411480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 organisatorisch aufgestellt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914400" y="445312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Laufend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754880" y="4023360"/>
            <a:ext cx="42519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2EA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CH"/>
          </a:p>
        </p:txBody>
      </p:sp>
      <p:sp>
        <p:nvSpPr>
          <p:cNvPr id="41" name="Shape 39"/>
          <p:cNvSpPr/>
          <p:nvPr/>
        </p:nvSpPr>
        <p:spPr>
          <a:xfrm>
            <a:off x="4864608" y="4178808"/>
            <a:ext cx="402336" cy="402336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2" name="Text 40"/>
          <p:cNvSpPr/>
          <p:nvPr/>
        </p:nvSpPr>
        <p:spPr>
          <a:xfrm>
            <a:off x="4864608" y="4178808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✓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5349240" y="4114800"/>
            <a:ext cx="3246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1C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 im Verein vorgestellt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349240" y="4453128"/>
            <a:ext cx="32461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Laufend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C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039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NÄCHSTE SCHRITTE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als nächstes ansteht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20040" y="1463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Shape 4"/>
          <p:cNvSpPr/>
          <p:nvPr/>
        </p:nvSpPr>
        <p:spPr>
          <a:xfrm>
            <a:off x="320040" y="1463040"/>
            <a:ext cx="73152" cy="9875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7" name="Shape 5"/>
          <p:cNvSpPr/>
          <p:nvPr/>
        </p:nvSpPr>
        <p:spPr>
          <a:xfrm>
            <a:off x="484632" y="1719072"/>
            <a:ext cx="411480" cy="4114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8" name="Text 6"/>
          <p:cNvSpPr/>
          <p:nvPr/>
        </p:nvSpPr>
        <p:spPr>
          <a:xfrm>
            <a:off x="484632" y="1719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1591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 in der Öffentlichkeit bewerben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46120" y="1463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1" name="Shape 9"/>
          <p:cNvSpPr/>
          <p:nvPr/>
        </p:nvSpPr>
        <p:spPr>
          <a:xfrm>
            <a:off x="3246120" y="1463040"/>
            <a:ext cx="73152" cy="9875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2" name="Shape 10"/>
          <p:cNvSpPr/>
          <p:nvPr/>
        </p:nvSpPr>
        <p:spPr>
          <a:xfrm>
            <a:off x="3410712" y="1719072"/>
            <a:ext cx="411480" cy="4114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3" name="Text 11"/>
          <p:cNvSpPr/>
          <p:nvPr/>
        </p:nvSpPr>
        <p:spPr>
          <a:xfrm>
            <a:off x="3410712" y="1719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31920" y="1591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Flyer </a:t>
            </a:r>
            <a:r>
              <a:rPr lang="en-US" sz="1200" b="1" dirty="0" err="1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erstellen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72200" y="1463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6" name="Shape 14"/>
          <p:cNvSpPr/>
          <p:nvPr/>
        </p:nvSpPr>
        <p:spPr>
          <a:xfrm>
            <a:off x="6172200" y="1463040"/>
            <a:ext cx="73152" cy="9875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7" name="Shape 15"/>
          <p:cNvSpPr/>
          <p:nvPr/>
        </p:nvSpPr>
        <p:spPr>
          <a:xfrm>
            <a:off x="6336792" y="1719072"/>
            <a:ext cx="411480" cy="41148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18" name="Text 16"/>
          <p:cNvSpPr/>
          <p:nvPr/>
        </p:nvSpPr>
        <p:spPr>
          <a:xfrm>
            <a:off x="6336792" y="1719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858000" y="1591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Give Aways besorgen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0040" y="2606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1" name="Shape 19"/>
          <p:cNvSpPr/>
          <p:nvPr/>
        </p:nvSpPr>
        <p:spPr>
          <a:xfrm>
            <a:off x="320040" y="2606040"/>
            <a:ext cx="73152" cy="9875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2" name="Shape 20"/>
          <p:cNvSpPr/>
          <p:nvPr/>
        </p:nvSpPr>
        <p:spPr>
          <a:xfrm>
            <a:off x="484632" y="2862072"/>
            <a:ext cx="411480" cy="41148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3" name="Text 21"/>
          <p:cNvSpPr/>
          <p:nvPr/>
        </p:nvSpPr>
        <p:spPr>
          <a:xfrm>
            <a:off x="484632" y="2862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05840" y="2734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Sponsorensuche starten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246120" y="2606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6" name="Shape 24"/>
          <p:cNvSpPr/>
          <p:nvPr/>
        </p:nvSpPr>
        <p:spPr>
          <a:xfrm>
            <a:off x="3246120" y="2606040"/>
            <a:ext cx="73152" cy="9875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7" name="Shape 25"/>
          <p:cNvSpPr/>
          <p:nvPr/>
        </p:nvSpPr>
        <p:spPr>
          <a:xfrm>
            <a:off x="3410712" y="2862072"/>
            <a:ext cx="411480" cy="41148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8" name="Text 26"/>
          <p:cNvSpPr/>
          <p:nvPr/>
        </p:nvSpPr>
        <p:spPr>
          <a:xfrm>
            <a:off x="3410712" y="2862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931920" y="2734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Werbevideo übers Projekt erstellen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172200" y="2606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1" name="Shape 29"/>
          <p:cNvSpPr/>
          <p:nvPr/>
        </p:nvSpPr>
        <p:spPr>
          <a:xfrm>
            <a:off x="6172200" y="2606040"/>
            <a:ext cx="73152" cy="987552"/>
          </a:xfrm>
          <a:prstGeom prst="rect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2" name="Shape 30"/>
          <p:cNvSpPr/>
          <p:nvPr/>
        </p:nvSpPr>
        <p:spPr>
          <a:xfrm>
            <a:off x="6336792" y="2862072"/>
            <a:ext cx="411480" cy="411480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3" name="Text 31"/>
          <p:cNvSpPr/>
          <p:nvPr/>
        </p:nvSpPr>
        <p:spPr>
          <a:xfrm>
            <a:off x="6336792" y="2862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858000" y="2734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Trainingskonzept ausarbeiten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20040" y="3749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6" name="Shape 34"/>
          <p:cNvSpPr/>
          <p:nvPr/>
        </p:nvSpPr>
        <p:spPr>
          <a:xfrm>
            <a:off x="320040" y="3749040"/>
            <a:ext cx="73152" cy="987552"/>
          </a:xfrm>
          <a:prstGeom prst="rect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7" name="Shape 35"/>
          <p:cNvSpPr/>
          <p:nvPr/>
        </p:nvSpPr>
        <p:spPr>
          <a:xfrm>
            <a:off x="484632" y="4005072"/>
            <a:ext cx="411480" cy="411480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38" name="Text 36"/>
          <p:cNvSpPr/>
          <p:nvPr/>
        </p:nvSpPr>
        <p:spPr>
          <a:xfrm>
            <a:off x="484632" y="4005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1005840" y="3877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Projektstart: 27. Juni 2026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3246120" y="3749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1" name="Shape 39"/>
          <p:cNvSpPr/>
          <p:nvPr/>
        </p:nvSpPr>
        <p:spPr>
          <a:xfrm>
            <a:off x="3246120" y="3749040"/>
            <a:ext cx="73152" cy="987552"/>
          </a:xfrm>
          <a:prstGeom prst="rect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2" name="Shape 40"/>
          <p:cNvSpPr/>
          <p:nvPr/>
        </p:nvSpPr>
        <p:spPr>
          <a:xfrm>
            <a:off x="3410712" y="4005072"/>
            <a:ext cx="411480" cy="411480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3" name="Text 41"/>
          <p:cNvSpPr/>
          <p:nvPr/>
        </p:nvSpPr>
        <p:spPr>
          <a:xfrm>
            <a:off x="3410712" y="4005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3931920" y="3877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Schnuppertrainings planen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6172200" y="3749040"/>
            <a:ext cx="2788920" cy="987552"/>
          </a:xfrm>
          <a:prstGeom prst="rect">
            <a:avLst/>
          </a:prstGeom>
          <a:solidFill>
            <a:srgbClr val="1E2940"/>
          </a:solidFill>
          <a:ln w="12700">
            <a:solidFill>
              <a:srgbClr val="2A3A55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6" name="Shape 44"/>
          <p:cNvSpPr/>
          <p:nvPr/>
        </p:nvSpPr>
        <p:spPr>
          <a:xfrm>
            <a:off x="6172200" y="3749040"/>
            <a:ext cx="73152" cy="987552"/>
          </a:xfrm>
          <a:prstGeom prst="rect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7" name="Shape 45"/>
          <p:cNvSpPr/>
          <p:nvPr/>
        </p:nvSpPr>
        <p:spPr>
          <a:xfrm>
            <a:off x="6336792" y="4005072"/>
            <a:ext cx="411480" cy="411480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8" name="Text 46"/>
          <p:cNvSpPr/>
          <p:nvPr/>
        </p:nvSpPr>
        <p:spPr>
          <a:xfrm>
            <a:off x="6336792" y="400507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6858000" y="3877056"/>
            <a:ext cx="2011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Umstrukturierte Trainings angehen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320040" y="4736592"/>
            <a:ext cx="182880" cy="1828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51" name="Text 49"/>
          <p:cNvSpPr/>
          <p:nvPr/>
        </p:nvSpPr>
        <p:spPr>
          <a:xfrm>
            <a:off x="566928" y="470916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Kommunikation &amp; Werbung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3291840" y="4736592"/>
            <a:ext cx="182880" cy="18288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53" name="Text 51"/>
          <p:cNvSpPr/>
          <p:nvPr/>
        </p:nvSpPr>
        <p:spPr>
          <a:xfrm>
            <a:off x="3538728" y="470916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Finanzen &amp; Produktion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5943600" y="4736592"/>
            <a:ext cx="182880" cy="182880"/>
          </a:xfrm>
          <a:prstGeom prst="ellipse">
            <a:avLst/>
          </a:prstGeom>
          <a:solidFill>
            <a:srgbClr val="2EAA6A"/>
          </a:solidFill>
          <a:ln w="12700">
            <a:solidFill>
              <a:srgbClr val="2EAA6A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55" name="Text 53"/>
          <p:cNvSpPr/>
          <p:nvPr/>
        </p:nvSpPr>
        <p:spPr>
          <a:xfrm>
            <a:off x="6190488" y="470916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A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Sport &amp; Vereinsentwicklung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Affichage à l'écran (16:9)</PresentationFormat>
  <Paragraphs>176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>PptxGenJS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Champions vo morn</dc:title>
  <dc:subject>PptxGenJS Presentation</dc:subject>
  <dc:creator>PptxGenJS</dc:creator>
  <cp:lastModifiedBy>Windows User</cp:lastModifiedBy>
  <cp:revision>4</cp:revision>
  <dcterms:created xsi:type="dcterms:W3CDTF">2026-04-06T17:17:29Z</dcterms:created>
  <dcterms:modified xsi:type="dcterms:W3CDTF">2026-04-24T06:36:56Z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4fdd986-87d9-48c6-acda-407b1ab5fef0_Enabled">
    <vt:lpwstr>true</vt:lpwstr>
  </property>
  <property fmtid="{D5CDD505-2E9C-101B-9397-08002B2CF9AE}" pid="3" name="MSIP_Label_74fdd986-87d9-48c6-acda-407b1ab5fef0_SetDate">
    <vt:lpwstr>2026-04-15T07:19:32Z</vt:lpwstr>
  </property>
  <property fmtid="{D5CDD505-2E9C-101B-9397-08002B2CF9AE}" pid="4" name="MSIP_Label_74fdd986-87d9-48c6-acda-407b1ab5fef0_Method">
    <vt:lpwstr>Standard</vt:lpwstr>
  </property>
  <property fmtid="{D5CDD505-2E9C-101B-9397-08002B2CF9AE}" pid="5" name="MSIP_Label_74fdd986-87d9-48c6-acda-407b1ab5fef0_Name">
    <vt:lpwstr>NICHT KLASSIFIZIERT</vt:lpwstr>
  </property>
  <property fmtid="{D5CDD505-2E9C-101B-9397-08002B2CF9AE}" pid="6" name="MSIP_Label_74fdd986-87d9-48c6-acda-407b1ab5fef0_SiteId">
    <vt:lpwstr>cb96f99a-a111-42d7-9f65-e111197ba4bb</vt:lpwstr>
  </property>
  <property fmtid="{D5CDD505-2E9C-101B-9397-08002B2CF9AE}" pid="7" name="MSIP_Label_74fdd986-87d9-48c6-acda-407b1ab5fef0_ActionId">
    <vt:lpwstr>94f5a2bb-fb90-4c8f-8b72-3546ea329367</vt:lpwstr>
  </property>
  <property fmtid="{D5CDD505-2E9C-101B-9397-08002B2CF9AE}" pid="8" name="MSIP_Label_74fdd986-87d9-48c6-acda-407b1ab5fef0_ContentBits">
    <vt:lpwstr>0</vt:lpwstr>
  </property>
  <property fmtid="{D5CDD505-2E9C-101B-9397-08002B2CF9AE}" pid="9" name="MSIP_Label_74fdd986-87d9-48c6-acda-407b1ab5fef0_Tag">
    <vt:lpwstr>10, 3, 0, 1</vt:lpwstr>
  </property>
</Properties>
</file>