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9" r:id="rId4"/>
  </p:sldMasterIdLst>
  <p:notesMasterIdLst>
    <p:notesMasterId r:id="rId14"/>
  </p:notesMasterIdLst>
  <p:handoutMasterIdLst>
    <p:handoutMasterId r:id="rId15"/>
  </p:handoutMasterIdLst>
  <p:sldIdLst>
    <p:sldId id="4473" r:id="rId5"/>
    <p:sldId id="4474" r:id="rId6"/>
    <p:sldId id="4431" r:id="rId7"/>
    <p:sldId id="4452" r:id="rId8"/>
    <p:sldId id="4475" r:id="rId9"/>
    <p:sldId id="4425" r:id="rId10"/>
    <p:sldId id="4451" r:id="rId11"/>
    <p:sldId id="4378" r:id="rId12"/>
    <p:sldId id="4477" r:id="rId13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troduction" id="{AA147D23-CB83-4D6E-9A6C-ECA9CF66214F}">
          <p14:sldIdLst/>
        </p14:section>
        <p14:section name="Chef technique" id="{8DBB8AD6-684D-4F3A-A90C-DD949C1F4FBB}">
          <p14:sldIdLst>
            <p14:sldId id="4473"/>
            <p14:sldId id="4474"/>
            <p14:sldId id="4431"/>
            <p14:sldId id="4452"/>
            <p14:sldId id="4475"/>
            <p14:sldId id="4425"/>
            <p14:sldId id="4451"/>
            <p14:sldId id="4378"/>
            <p14:sldId id="447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08A"/>
    <a:srgbClr val="1E83A2"/>
    <a:srgbClr val="4E6972"/>
    <a:srgbClr val="3399FF"/>
    <a:srgbClr val="E84B3B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E7E3F-5354-4470-B704-0806AE155C49}" v="21" dt="2026-04-19T14:35:20.189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3673" autoAdjust="0"/>
  </p:normalViewPr>
  <p:slideViewPr>
    <p:cSldViewPr snapToGrid="0">
      <p:cViewPr varScale="1">
        <p:scale>
          <a:sx n="64" d="100"/>
          <a:sy n="64" d="100"/>
        </p:scale>
        <p:origin x="-856" y="-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2054"/>
    </p:cViewPr>
  </p:sorterViewPr>
  <p:notesViewPr>
    <p:cSldViewPr snapToGrid="0">
      <p:cViewPr varScale="1">
        <p:scale>
          <a:sx n="84" d="100"/>
          <a:sy n="84" d="100"/>
        </p:scale>
        <p:origin x="304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berson Thomas" userId="f59b0055-bdf8-4f06-ad47-8f3b4e07067e" providerId="ADAL" clId="{0348BD3F-BA21-402E-AA6A-03C0EA73C37E}"/>
    <pc:docChg chg="undo redo custSel mod addSld delSld modSld sldOrd modSection">
      <pc:chgData name="Oberson Thomas" userId="f59b0055-bdf8-4f06-ad47-8f3b4e07067e" providerId="ADAL" clId="{0348BD3F-BA21-402E-AA6A-03C0EA73C37E}" dt="2026-04-20T10:00:36.640" v="28168" actId="1076"/>
      <pc:docMkLst>
        <pc:docMk/>
      </pc:docMkLst>
      <pc:sldChg chg="modSp del mod">
        <pc:chgData name="Oberson Thomas" userId="f59b0055-bdf8-4f06-ad47-8f3b4e07067e" providerId="ADAL" clId="{0348BD3F-BA21-402E-AA6A-03C0EA73C37E}" dt="2026-04-19T14:37:20.837" v="28166" actId="2696"/>
        <pc:sldMkLst>
          <pc:docMk/>
          <pc:sldMk cId="1080128778" sldId="4164"/>
        </pc:sldMkLst>
      </pc:sldChg>
      <pc:sldChg chg="addSp delSp modSp mod ord">
        <pc:chgData name="Oberson Thomas" userId="f59b0055-bdf8-4f06-ad47-8f3b4e07067e" providerId="ADAL" clId="{0348BD3F-BA21-402E-AA6A-03C0EA73C37E}" dt="2026-04-19T14:38:22.467" v="28167" actId="27107"/>
        <pc:sldMkLst>
          <pc:docMk/>
          <pc:sldMk cId="3277534494" sldId="4378"/>
        </pc:sldMkLst>
        <pc:spChg chg="add del mod">
          <ac:chgData name="Oberson Thomas" userId="f59b0055-bdf8-4f06-ad47-8f3b4e07067e" providerId="ADAL" clId="{0348BD3F-BA21-402E-AA6A-03C0EA73C37E}" dt="2026-04-19T14:26:50.749" v="28115" actId="478"/>
          <ac:spMkLst>
            <pc:docMk/>
            <pc:sldMk cId="3277534494" sldId="4378"/>
            <ac:spMk id="4" creationId="{3B07DC00-EC60-497C-39BC-FB3B6667C272}"/>
          </ac:spMkLst>
        </pc:spChg>
        <pc:spChg chg="add mod">
          <ac:chgData name="Oberson Thomas" userId="f59b0055-bdf8-4f06-ad47-8f3b4e07067e" providerId="ADAL" clId="{0348BD3F-BA21-402E-AA6A-03C0EA73C37E}" dt="2026-04-19T14:38:22.467" v="28167" actId="27107"/>
          <ac:spMkLst>
            <pc:docMk/>
            <pc:sldMk cId="3277534494" sldId="4378"/>
            <ac:spMk id="6" creationId="{AF9D7C8F-59EB-61F7-31E9-D404872E1752}"/>
          </ac:spMkLst>
        </pc:spChg>
      </pc:sldChg>
      <pc:sldChg chg="addSp delSp modSp mod ord">
        <pc:chgData name="Oberson Thomas" userId="f59b0055-bdf8-4f06-ad47-8f3b4e07067e" providerId="ADAL" clId="{0348BD3F-BA21-402E-AA6A-03C0EA73C37E}" dt="2026-04-19T14:23:28.830" v="28059" actId="113"/>
        <pc:sldMkLst>
          <pc:docMk/>
          <pc:sldMk cId="2754164056" sldId="4425"/>
        </pc:sldMkLst>
        <pc:spChg chg="add mod">
          <ac:chgData name="Oberson Thomas" userId="f59b0055-bdf8-4f06-ad47-8f3b4e07067e" providerId="ADAL" clId="{0348BD3F-BA21-402E-AA6A-03C0EA73C37E}" dt="2026-04-19T14:23:28.830" v="28059" actId="113"/>
          <ac:spMkLst>
            <pc:docMk/>
            <pc:sldMk cId="2754164056" sldId="4425"/>
            <ac:spMk id="6" creationId="{99072322-1F9F-61BE-6112-22F61D74E13E}"/>
          </ac:spMkLst>
        </pc:spChg>
      </pc:sldChg>
      <pc:sldChg chg="addSp delSp modSp del mod ord">
        <pc:chgData name="Oberson Thomas" userId="f59b0055-bdf8-4f06-ad47-8f3b4e07067e" providerId="ADAL" clId="{0348BD3F-BA21-402E-AA6A-03C0EA73C37E}" dt="2026-04-19T14:28:28.191" v="28131" actId="2696"/>
        <pc:sldMkLst>
          <pc:docMk/>
          <pc:sldMk cId="1392409549" sldId="4426"/>
        </pc:sldMkLst>
      </pc:sldChg>
      <pc:sldChg chg="modSp mod ord">
        <pc:chgData name="Oberson Thomas" userId="f59b0055-bdf8-4f06-ad47-8f3b4e07067e" providerId="ADAL" clId="{0348BD3F-BA21-402E-AA6A-03C0EA73C37E}" dt="2026-04-19T14:09:53.708" v="27943" actId="27636"/>
        <pc:sldMkLst>
          <pc:docMk/>
          <pc:sldMk cId="2835841524" sldId="4431"/>
        </pc:sldMkLst>
        <pc:spChg chg="mod">
          <ac:chgData name="Oberson Thomas" userId="f59b0055-bdf8-4f06-ad47-8f3b4e07067e" providerId="ADAL" clId="{0348BD3F-BA21-402E-AA6A-03C0EA73C37E}" dt="2026-04-19T14:09:53.708" v="27943" actId="27636"/>
          <ac:spMkLst>
            <pc:docMk/>
            <pc:sldMk cId="2835841524" sldId="4431"/>
            <ac:spMk id="4" creationId="{34C6068B-95F4-1E9D-FE0A-3661CEC7BB43}"/>
          </ac:spMkLst>
        </pc:spChg>
      </pc:sldChg>
      <pc:sldChg chg="modSp mod ord">
        <pc:chgData name="Oberson Thomas" userId="f59b0055-bdf8-4f06-ad47-8f3b4e07067e" providerId="ADAL" clId="{0348BD3F-BA21-402E-AA6A-03C0EA73C37E}" dt="2026-04-20T10:00:36.640" v="28168" actId="1076"/>
        <pc:sldMkLst>
          <pc:docMk/>
          <pc:sldMk cId="142847358" sldId="4451"/>
        </pc:sldMkLst>
        <pc:spChg chg="mod">
          <ac:chgData name="Oberson Thomas" userId="f59b0055-bdf8-4f06-ad47-8f3b4e07067e" providerId="ADAL" clId="{0348BD3F-BA21-402E-AA6A-03C0EA73C37E}" dt="2026-04-20T10:00:36.640" v="28168" actId="1076"/>
          <ac:spMkLst>
            <pc:docMk/>
            <pc:sldMk cId="142847358" sldId="4451"/>
            <ac:spMk id="4" creationId="{D6BB3331-A99A-0D97-C9C1-078745E33F43}"/>
          </ac:spMkLst>
        </pc:spChg>
      </pc:sldChg>
      <pc:sldChg chg="modSp mod ord">
        <pc:chgData name="Oberson Thomas" userId="f59b0055-bdf8-4f06-ad47-8f3b4e07067e" providerId="ADAL" clId="{0348BD3F-BA21-402E-AA6A-03C0EA73C37E}" dt="2026-04-19T14:22:37.747" v="28046" actId="1076"/>
        <pc:sldMkLst>
          <pc:docMk/>
          <pc:sldMk cId="2553428793" sldId="4452"/>
        </pc:sldMkLst>
        <pc:spChg chg="mod">
          <ac:chgData name="Oberson Thomas" userId="f59b0055-bdf8-4f06-ad47-8f3b4e07067e" providerId="ADAL" clId="{0348BD3F-BA21-402E-AA6A-03C0EA73C37E}" dt="2026-04-19T14:22:37.747" v="28046" actId="1076"/>
          <ac:spMkLst>
            <pc:docMk/>
            <pc:sldMk cId="2553428793" sldId="4452"/>
            <ac:spMk id="8" creationId="{D012191B-0F42-9BCD-B904-2B5CD8996A10}"/>
          </ac:spMkLst>
        </pc:spChg>
      </pc:sldChg>
      <pc:sldChg chg="modSp add mod">
        <pc:chgData name="Oberson Thomas" userId="f59b0055-bdf8-4f06-ad47-8f3b4e07067e" providerId="ADAL" clId="{0348BD3F-BA21-402E-AA6A-03C0EA73C37E}" dt="2026-04-19T14:17:36.797" v="28005" actId="14100"/>
        <pc:sldMkLst>
          <pc:docMk/>
          <pc:sldMk cId="848853114" sldId="4473"/>
        </pc:sldMkLst>
        <pc:spChg chg="mod">
          <ac:chgData name="Oberson Thomas" userId="f59b0055-bdf8-4f06-ad47-8f3b4e07067e" providerId="ADAL" clId="{0348BD3F-BA21-402E-AA6A-03C0EA73C37E}" dt="2026-04-19T14:15:11.727" v="27996" actId="20577"/>
          <ac:spMkLst>
            <pc:docMk/>
            <pc:sldMk cId="848853114" sldId="4473"/>
            <ac:spMk id="2" creationId="{E23388D2-4F82-9AE0-D46B-FF504F472E44}"/>
          </ac:spMkLst>
        </pc:spChg>
        <pc:spChg chg="mod">
          <ac:chgData name="Oberson Thomas" userId="f59b0055-bdf8-4f06-ad47-8f3b4e07067e" providerId="ADAL" clId="{0348BD3F-BA21-402E-AA6A-03C0EA73C37E}" dt="2026-04-19T14:17:36.797" v="28005" actId="14100"/>
          <ac:spMkLst>
            <pc:docMk/>
            <pc:sldMk cId="848853114" sldId="4473"/>
            <ac:spMk id="7" creationId="{F204D4C1-A846-40E8-691D-E25308883832}"/>
          </ac:spMkLst>
        </pc:spChg>
      </pc:sldChg>
      <pc:sldChg chg="addSp delSp modSp add mod modShow">
        <pc:chgData name="Oberson Thomas" userId="f59b0055-bdf8-4f06-ad47-8f3b4e07067e" providerId="ADAL" clId="{0348BD3F-BA21-402E-AA6A-03C0EA73C37E}" dt="2026-04-19T14:11:02.494" v="27952" actId="20577"/>
        <pc:sldMkLst>
          <pc:docMk/>
          <pc:sldMk cId="1773214428" sldId="4474"/>
        </pc:sldMkLst>
        <pc:spChg chg="add del mod">
          <ac:chgData name="Oberson Thomas" userId="f59b0055-bdf8-4f06-ad47-8f3b4e07067e" providerId="ADAL" clId="{0348BD3F-BA21-402E-AA6A-03C0EA73C37E}" dt="2026-04-19T14:11:02.494" v="27952" actId="20577"/>
          <ac:spMkLst>
            <pc:docMk/>
            <pc:sldMk cId="1773214428" sldId="4474"/>
            <ac:spMk id="4" creationId="{EBAF7C15-9053-0047-E6EF-8244C6699755}"/>
          </ac:spMkLst>
        </pc:spChg>
        <pc:picChg chg="mod">
          <ac:chgData name="Oberson Thomas" userId="f59b0055-bdf8-4f06-ad47-8f3b4e07067e" providerId="ADAL" clId="{0348BD3F-BA21-402E-AA6A-03C0EA73C37E}" dt="2026-04-19T14:10:57.190" v="27950" actId="1076"/>
          <ac:picMkLst>
            <pc:docMk/>
            <pc:sldMk cId="1773214428" sldId="4474"/>
            <ac:picMk id="5" creationId="{B63BD5B9-E6A8-56A8-CA70-C57FF618B9AD}"/>
          </ac:picMkLst>
        </pc:picChg>
        <pc:picChg chg="add mod">
          <ac:chgData name="Oberson Thomas" userId="f59b0055-bdf8-4f06-ad47-8f3b4e07067e" providerId="ADAL" clId="{0348BD3F-BA21-402E-AA6A-03C0EA73C37E}" dt="2026-04-19T14:10:50.668" v="27949" actId="1076"/>
          <ac:picMkLst>
            <pc:docMk/>
            <pc:sldMk cId="1773214428" sldId="4474"/>
            <ac:picMk id="8" creationId="{AD50C0C7-A1A3-2E1D-C306-E78E12551102}"/>
          </ac:picMkLst>
        </pc:picChg>
      </pc:sldChg>
      <pc:sldChg chg="modSp add mod">
        <pc:chgData name="Oberson Thomas" userId="f59b0055-bdf8-4f06-ad47-8f3b4e07067e" providerId="ADAL" clId="{0348BD3F-BA21-402E-AA6A-03C0EA73C37E}" dt="2026-04-19T14:22:30.934" v="28045" actId="1076"/>
        <pc:sldMkLst>
          <pc:docMk/>
          <pc:sldMk cId="3485048870" sldId="4475"/>
        </pc:sldMkLst>
        <pc:spChg chg="mod">
          <ac:chgData name="Oberson Thomas" userId="f59b0055-bdf8-4f06-ad47-8f3b4e07067e" providerId="ADAL" clId="{0348BD3F-BA21-402E-AA6A-03C0EA73C37E}" dt="2026-04-19T14:22:30.934" v="28045" actId="1076"/>
          <ac:spMkLst>
            <pc:docMk/>
            <pc:sldMk cId="3485048870" sldId="4475"/>
            <ac:spMk id="8" creationId="{68EA6C32-16A3-74AF-125E-8A12D4B76AFC}"/>
          </ac:spMkLst>
        </pc:spChg>
      </pc:sldChg>
      <pc:sldChg chg="add del">
        <pc:chgData name="Oberson Thomas" userId="f59b0055-bdf8-4f06-ad47-8f3b4e07067e" providerId="ADAL" clId="{0348BD3F-BA21-402E-AA6A-03C0EA73C37E}" dt="2026-04-19T14:37:13.735" v="28165" actId="2696"/>
        <pc:sldMkLst>
          <pc:docMk/>
          <pc:sldMk cId="3086565652" sldId="4476"/>
        </pc:sldMkLst>
      </pc:sldChg>
      <pc:sldChg chg="addSp delSp modSp add mod">
        <pc:chgData name="Oberson Thomas" userId="f59b0055-bdf8-4f06-ad47-8f3b4e07067e" providerId="ADAL" clId="{0348BD3F-BA21-402E-AA6A-03C0EA73C37E}" dt="2026-04-19T14:37:06.093" v="28164" actId="207"/>
        <pc:sldMkLst>
          <pc:docMk/>
          <pc:sldMk cId="3379430925" sldId="4477"/>
        </pc:sldMkLst>
        <pc:spChg chg="add mod">
          <ac:chgData name="Oberson Thomas" userId="f59b0055-bdf8-4f06-ad47-8f3b4e07067e" providerId="ADAL" clId="{0348BD3F-BA21-402E-AA6A-03C0EA73C37E}" dt="2026-04-19T14:37:06.093" v="28164" actId="207"/>
          <ac:spMkLst>
            <pc:docMk/>
            <pc:sldMk cId="3379430925" sldId="4477"/>
            <ac:spMk id="4" creationId="{AAA08CCF-189B-20EB-1384-24966F86DE37}"/>
          </ac:spMkLst>
        </pc:spChg>
        <pc:spChg chg="del">
          <ac:chgData name="Oberson Thomas" userId="f59b0055-bdf8-4f06-ad47-8f3b4e07067e" providerId="ADAL" clId="{0348BD3F-BA21-402E-AA6A-03C0EA73C37E}" dt="2026-04-19T14:28:23.176" v="28130" actId="478"/>
          <ac:spMkLst>
            <pc:docMk/>
            <pc:sldMk cId="3379430925" sldId="4477"/>
            <ac:spMk id="6" creationId="{343DC12D-37F7-112C-ADB3-978B421C2123}"/>
          </ac:spMkLst>
        </pc:spChg>
      </pc:sldChg>
      <pc:sldMasterChg chg="delSldLayout">
        <pc:chgData name="Oberson Thomas" userId="f59b0055-bdf8-4f06-ad47-8f3b4e07067e" providerId="ADAL" clId="{0348BD3F-BA21-402E-AA6A-03C0EA73C37E}" dt="2026-03-27T13:23:27.982" v="27481" actId="47"/>
        <pc:sldMasterMkLst>
          <pc:docMk/>
          <pc:sldMasterMk cId="1644192455" sldId="2147483839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pPr rtl="0"/>
            <a:fld id="{C609A246-E455-4387-A75A-515199F9F7FE}" type="datetime1">
              <a:rPr lang="fr-FR" smtClean="0"/>
              <a:pPr rtl="0"/>
              <a:t>24/04/2026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5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9FF1DB5E-935C-4E5B-B195-6BC68AB2E2D5}" type="datetime1">
              <a:rPr lang="fr-FR" smtClean="0"/>
              <a:pPr/>
              <a:t>24/04/2026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 rtl="0"/>
            <a:r>
              <a:rPr lang="fr-FR" noProof="0"/>
              <a:t>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601860-4439-8BE6-207A-610892CF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765F7FEA-F63A-A82A-6E4B-CAB653449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A94C0351-63DB-779A-5EFC-51FF2CAD5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36FBEF5-E001-53CB-78DD-BA56C24D8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noProof="0" smtClean="0"/>
              <a:pPr rtl="0"/>
              <a:t>1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26725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DCF17DE-B9D7-8282-9E0D-97AC1986B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E6A91997-78DE-3FB9-9F2C-65322CD7C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604B03-9573-FC0A-F7C1-67C16E909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EC6ABEA-C196-B91C-0591-BD6AF6EA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A128690-2FA2-F962-2593-D6189F0F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441651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204287E-6B75-D35D-9EB8-0F85EC71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16F4D6D-8761-22E4-F175-BDB564B3D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063AD11-686F-8F76-175B-EA293D88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0631FE6-5DB3-7C95-964D-35BAD4D3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3927F78-2D7D-3076-0439-2E83EB8A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0757273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335E0681-840F-5589-4376-6D36C18CA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D7CBDED-3D1B-3BCD-2CE2-CD0E6F61E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083D86-3C91-1806-C47C-2CD52A46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C3EAF0A-FF62-A3B6-CBB9-DA0CF948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7CFEB55-3DF2-8A6A-F6B1-AC06ED40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04995830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a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118868"/>
            <a:ext cx="10363200" cy="606276"/>
          </a:xfrm>
        </p:spPr>
        <p:txBody>
          <a:bodyPr/>
          <a:lstStyle>
            <a:lvl1pPr algn="l">
              <a:defRPr sz="4400" b="1" cap="all" baseline="0"/>
            </a:lvl1pPr>
          </a:lstStyle>
          <a:p>
            <a:r>
              <a:rPr lang="de-DE" dirty="0" err="1"/>
              <a:t>Nom</a:t>
            </a:r>
            <a:r>
              <a:rPr lang="de-DE" dirty="0"/>
              <a:t> </a:t>
            </a:r>
            <a:r>
              <a:rPr lang="de-DE" dirty="0" err="1"/>
              <a:t>orateur</a:t>
            </a:r>
            <a:r>
              <a:rPr lang="de-DE" dirty="0"/>
              <a:t> : </a:t>
            </a:r>
            <a:r>
              <a:rPr lang="de-DE" dirty="0" err="1"/>
              <a:t>cliquer</a:t>
            </a:r>
            <a:r>
              <a:rPr lang="de-DE" dirty="0"/>
              <a:t> </a:t>
            </a:r>
            <a:r>
              <a:rPr lang="de-DE" dirty="0" err="1"/>
              <a:t>ici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63084" y="5013176"/>
            <a:ext cx="10363200" cy="1008112"/>
          </a:xfrm>
        </p:spPr>
        <p:txBody>
          <a:bodyPr anchor="t"/>
          <a:lstStyle>
            <a:lvl1pPr marL="0" indent="0">
              <a:buNone/>
              <a:defRPr sz="2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Fonction</a:t>
            </a:r>
            <a:r>
              <a:rPr lang="de-DE" dirty="0"/>
              <a:t> de </a:t>
            </a:r>
            <a:r>
              <a:rPr lang="de-DE" dirty="0" err="1"/>
              <a:t>l‘orateur</a:t>
            </a:r>
            <a:r>
              <a:rPr lang="de-DE" dirty="0"/>
              <a:t> : </a:t>
            </a:r>
            <a:r>
              <a:rPr lang="de-DE" dirty="0" err="1"/>
              <a:t>cliquer</a:t>
            </a:r>
            <a:r>
              <a:rPr lang="de-DE" dirty="0"/>
              <a:t> </a:t>
            </a:r>
            <a:r>
              <a:rPr lang="de-DE" dirty="0" err="1"/>
              <a:t>ici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670AFD-1B48-4C51-9393-1A78ADE67041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8784299" y="836712"/>
            <a:ext cx="2546119" cy="2959224"/>
          </a:xfrm>
        </p:spPr>
        <p:txBody>
          <a:bodyPr anchor="b"/>
          <a:lstStyle>
            <a:lvl1pPr marL="0" indent="0" algn="r">
              <a:buNone/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orateur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 hasCustomPrompt="1"/>
          </p:nvPr>
        </p:nvSpPr>
        <p:spPr>
          <a:xfrm>
            <a:off x="1775520" y="1371600"/>
            <a:ext cx="2546119" cy="2057400"/>
          </a:xfrm>
        </p:spPr>
        <p:txBody>
          <a:bodyPr anchor="t"/>
          <a:lstStyle>
            <a:lvl1pPr marL="0" indent="0" algn="l">
              <a:buNone/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/>
              <a:t>Evt</a:t>
            </a:r>
            <a:r>
              <a:rPr lang="de-DE" dirty="0"/>
              <a:t>. Logo de </a:t>
            </a:r>
            <a:r>
              <a:rPr lang="de-DE" dirty="0" err="1"/>
              <a:t>l‘organisation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xmlns="" val="2849804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404563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</p:spTree>
    <p:extLst>
      <p:ext uri="{BB962C8B-B14F-4D97-AF65-F5344CB8AC3E}">
        <p14:creationId xmlns:p14="http://schemas.microsoft.com/office/powerpoint/2010/main" xmlns="" val="150585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0">
            <a:extLst>
              <a:ext uri="{FF2B5EF4-FFF2-40B4-BE49-F238E27FC236}">
                <a16:creationId xmlns:a16="http://schemas.microsoft.com/office/drawing/2014/main" xmlns="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une photo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88683" y="225494"/>
            <a:ext cx="2925967" cy="15681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74038" y="5293023"/>
            <a:ext cx="539230" cy="53923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7384" y="6217028"/>
            <a:ext cx="1152538" cy="40494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Zone de texte 24" descr="Accentuation de diapositive vers la zone de titre">
            <a:extLst>
              <a:ext uri="{FF2B5EF4-FFF2-40B4-BE49-F238E27FC236}">
                <a16:creationId xmlns:a16="http://schemas.microsoft.com/office/drawing/2014/main" xmlns="" id="{7EF238CB-AB58-4787-8F9C-A1C16929A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1057" y="3171825"/>
            <a:ext cx="7078648" cy="2457445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diapositive de séparation</a:t>
            </a:r>
          </a:p>
        </p:txBody>
      </p:sp>
      <p:sp>
        <p:nvSpPr>
          <p:cNvPr id="15" name="Triangle isocèle 19" descr="Ombre de diapositive vers la zone de titre">
            <a:extLst>
              <a:ext uri="{FF2B5EF4-FFF2-40B4-BE49-F238E27FC236}">
                <a16:creationId xmlns:a16="http://schemas.microsoft.com/office/drawing/2014/main" xmlns="" id="{545D50A1-D634-4325-B06C-5450FDF7B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23" y="4461168"/>
            <a:ext cx="6349690" cy="997905"/>
          </a:xfrm>
          <a:noFill/>
        </p:spPr>
        <p:txBody>
          <a:bodyPr lIns="0" tIns="0" rIns="0" bIns="0" rtlCol="0" anchor="b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Modifier le style des sous-titres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C0D63F-348E-4634-873F-7A47BF7860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67975" y="5944282"/>
            <a:ext cx="1151356" cy="194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753F07-03B9-40D6-B959-D133E5A3106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72657" y="4697391"/>
            <a:ext cx="1141993" cy="525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02045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19321" y="193060"/>
            <a:ext cx="839598" cy="4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17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diapositive de séparation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Modifier le style des sous-titres du masque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62273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- Sta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690" y="2751"/>
            <a:ext cx="11028620" cy="685249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30" descr="Accentuation d’indicateur vers le titre">
            <a:extLst>
              <a:ext uri="{FF2B5EF4-FFF2-40B4-BE49-F238E27FC236}">
                <a16:creationId xmlns:a16="http://schemas.microsoft.com/office/drawing/2014/main" xmlns="" id="{8FC2E368-898A-440B-A15C-4C5FB13C5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 flipH="1">
            <a:off x="484071" y="3701851"/>
            <a:ext cx="2000250" cy="2373376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r-FR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 txBox="1">
            <a:spLocks/>
          </p:cNvSpPr>
          <p:nvPr userDrawn="1"/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 rtl="0">
              <a:defRPr lang="fr-FR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3483" y="3347551"/>
            <a:ext cx="4459766" cy="237337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 le nom de l’intervenant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3116" y="5078679"/>
            <a:ext cx="4000500" cy="641684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Modifier le titre de l’intervenant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0148" y="515414"/>
            <a:ext cx="3279443" cy="3615706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2" name="Forme libre 5" descr="Accentuation vide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300150" y="515414"/>
            <a:ext cx="3279442" cy="36157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2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19" name="Triangle isocèle 34" descr="Ombre vers le bloc de titre">
            <a:extLst>
              <a:ext uri="{FF2B5EF4-FFF2-40B4-BE49-F238E27FC236}">
                <a16:creationId xmlns:a16="http://schemas.microsoft.com/office/drawing/2014/main" xmlns="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2199779" y="5722077"/>
            <a:ext cx="286256" cy="28282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22649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690" y="2751"/>
            <a:ext cx="11028620" cy="685249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Zone de texte 30" descr="Accentuation d’indicateur vers le titre">
            <a:extLst>
              <a:ext uri="{FF2B5EF4-FFF2-40B4-BE49-F238E27FC236}">
                <a16:creationId xmlns:a16="http://schemas.microsoft.com/office/drawing/2014/main" xmlns="" id="{8FC2E368-898A-440B-A15C-4C5FB13C5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 flipH="1">
            <a:off x="484071" y="3701851"/>
            <a:ext cx="2000250" cy="2373376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r-FR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xmlns="" id="{F6964141-6F81-4947-A236-746D94ED3F6F}"/>
              </a:ext>
            </a:extLst>
          </p:cNvPr>
          <p:cNvSpPr txBox="1">
            <a:spLocks/>
          </p:cNvSpPr>
          <p:nvPr userDrawn="1"/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 rtl="0">
              <a:defRPr lang="fr-FR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3483" y="3347551"/>
            <a:ext cx="4459766" cy="237337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 le nom de l’intervenant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3116" y="5078679"/>
            <a:ext cx="4000500" cy="641684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Modifier le titre de l’intervenant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00148" y="515414"/>
            <a:ext cx="3279443" cy="3615706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12" name="Forme libre 5" descr="Accentuation vide">
            <a:extLst>
              <a:ext uri="{FF2B5EF4-FFF2-40B4-BE49-F238E27FC236}">
                <a16:creationId xmlns:a16="http://schemas.microsoft.com/office/drawing/2014/main" xmlns="" id="{10117390-DCFE-4FAE-B3FD-DAECFE779A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300150" y="515414"/>
            <a:ext cx="3279442" cy="36157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2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/>
          </a:p>
        </p:txBody>
      </p:sp>
      <p:sp>
        <p:nvSpPr>
          <p:cNvPr id="19" name="Triangle isocèle 34" descr="Ombre vers le bloc de titre">
            <a:extLst>
              <a:ext uri="{FF2B5EF4-FFF2-40B4-BE49-F238E27FC236}">
                <a16:creationId xmlns:a16="http://schemas.microsoft.com/office/drawing/2014/main" xmlns="" id="{FE193317-B8BD-46CA-B0A6-8A7511B086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2199779" y="5722077"/>
            <a:ext cx="286256" cy="282827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1241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2D45E1C-C3D1-4099-30D8-152F97E8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5DF7A18-0A66-AD6A-7A9C-F7256CDA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EE9C507-516D-06B1-4BD1-06E272F73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578715F8-DCD2-4A60-FF7C-91708390B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1971FC0-A01C-C3EB-D9E3-F0CA47DB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75370969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350103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xmlns="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41629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xmlns="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xmlns="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xmlns="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</p:spTree>
    <p:extLst>
      <p:ext uri="{BB962C8B-B14F-4D97-AF65-F5344CB8AC3E}">
        <p14:creationId xmlns:p14="http://schemas.microsoft.com/office/powerpoint/2010/main" xmlns="" val="2829556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5">
            <a:extLst>
              <a:ext uri="{FF2B5EF4-FFF2-40B4-BE49-F238E27FC236}">
                <a16:creationId xmlns:a16="http://schemas.microsoft.com/office/drawing/2014/main" xmlns="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236370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1" name="Forme libre 5">
            <a:extLst>
              <a:ext uri="{FF2B5EF4-FFF2-40B4-BE49-F238E27FC236}">
                <a16:creationId xmlns:a16="http://schemas.microsoft.com/office/drawing/2014/main" xmlns="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3" name="Forme libre 5">
            <a:extLst>
              <a:ext uri="{FF2B5EF4-FFF2-40B4-BE49-F238E27FC236}">
                <a16:creationId xmlns:a16="http://schemas.microsoft.com/office/drawing/2014/main" xmlns="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4" name="Forme libre 5">
            <a:extLst>
              <a:ext uri="{FF2B5EF4-FFF2-40B4-BE49-F238E27FC236}">
                <a16:creationId xmlns:a16="http://schemas.microsoft.com/office/drawing/2014/main" xmlns="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04308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15" name="Forme libre 5">
            <a:extLst>
              <a:ext uri="{FF2B5EF4-FFF2-40B4-BE49-F238E27FC236}">
                <a16:creationId xmlns:a16="http://schemas.microsoft.com/office/drawing/2014/main" xmlns="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8140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509955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Entrez votre légende</a:t>
            </a:r>
          </a:p>
        </p:txBody>
      </p:sp>
    </p:spTree>
    <p:extLst>
      <p:ext uri="{BB962C8B-B14F-4D97-AF65-F5344CB8AC3E}">
        <p14:creationId xmlns:p14="http://schemas.microsoft.com/office/powerpoint/2010/main" xmlns="" val="198778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12">
            <a:extLst>
              <a:ext uri="{FF2B5EF4-FFF2-40B4-BE49-F238E27FC236}">
                <a16:creationId xmlns:a16="http://schemas.microsoft.com/office/drawing/2014/main" xmlns="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xmlns="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xmlns="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842499" cy="58674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36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Merci de votre attention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Nom complet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xmlns="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Numéro de téléphone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xmlns="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Poignée E-mail ou Réseaux sociaux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xmlns="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Site web de l’entreprise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69395F5-D1EB-4689-95AF-E6F06825E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607683" y="111194"/>
            <a:ext cx="2925967" cy="15681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D5086C9-FE62-4EA2-A845-BA97442DB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8237" y="6101758"/>
            <a:ext cx="524377" cy="5243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01AFC4A4-141B-46E7-A7C9-A00BE189E6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95606" y="6101218"/>
            <a:ext cx="1495531" cy="52545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EF16B90B-873F-4D53-8FC3-A88A31C76A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78901" y="6223543"/>
            <a:ext cx="1660419" cy="2808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6ECBAF37-65BF-4FF2-AA41-6584DF805E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9957" y="6101218"/>
            <a:ext cx="1141993" cy="525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32891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891552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65438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97483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lection - une per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4118868"/>
            <a:ext cx="10363200" cy="606276"/>
          </a:xfrm>
        </p:spPr>
        <p:txBody>
          <a:bodyPr/>
          <a:lstStyle>
            <a:lvl1pPr algn="l">
              <a:defRPr sz="4400" b="1" cap="all" baseline="0"/>
            </a:lvl1pPr>
          </a:lstStyle>
          <a:p>
            <a:r>
              <a:rPr lang="de-DE" dirty="0" err="1"/>
              <a:t>Nouveau</a:t>
            </a:r>
            <a:r>
              <a:rPr lang="de-DE" dirty="0"/>
              <a:t> </a:t>
            </a:r>
            <a:r>
              <a:rPr lang="de-DE" dirty="0" err="1"/>
              <a:t>membre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63084" y="5013176"/>
            <a:ext cx="10363200" cy="1008112"/>
          </a:xfrm>
        </p:spPr>
        <p:txBody>
          <a:bodyPr anchor="t"/>
          <a:lstStyle>
            <a:lvl1pPr marL="0" indent="0">
              <a:buNone/>
              <a:defRPr sz="2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Information </a:t>
            </a:r>
            <a:r>
              <a:rPr lang="de-DE" dirty="0" err="1"/>
              <a:t>sur</a:t>
            </a:r>
            <a:r>
              <a:rPr lang="de-DE" dirty="0"/>
              <a:t> le </a:t>
            </a:r>
            <a:r>
              <a:rPr lang="de-DE" dirty="0" err="1"/>
              <a:t>nouveau</a:t>
            </a:r>
            <a:r>
              <a:rPr lang="de-DE" dirty="0"/>
              <a:t> </a:t>
            </a:r>
            <a:r>
              <a:rPr lang="de-DE" dirty="0" err="1"/>
              <a:t>membre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670AFD-1B48-4C51-9393-1A78ADE67041}" type="slidenum">
              <a:rPr lang="de-DE"/>
              <a:pPr/>
              <a:t>‹N°›</a:t>
            </a:fld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8780165" y="836712"/>
            <a:ext cx="2546119" cy="2888456"/>
          </a:xfrm>
        </p:spPr>
        <p:txBody>
          <a:bodyPr anchor="t"/>
          <a:lstStyle>
            <a:lvl1pPr marL="0" indent="0" algn="l">
              <a:buNone/>
              <a:defRPr sz="20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err="1"/>
              <a:t>Photo</a:t>
            </a:r>
            <a:r>
              <a:rPr lang="de-DE" dirty="0"/>
              <a:t> du </a:t>
            </a:r>
            <a:r>
              <a:rPr lang="de-DE" dirty="0" err="1"/>
              <a:t>nouveau</a:t>
            </a:r>
            <a:r>
              <a:rPr lang="de-DE" dirty="0"/>
              <a:t> </a:t>
            </a:r>
            <a:r>
              <a:rPr lang="de-DE" dirty="0" err="1"/>
              <a:t>membre</a:t>
            </a:r>
            <a:endParaRPr lang="de-CH" dirty="0"/>
          </a:p>
        </p:txBody>
      </p:sp>
      <p:sp>
        <p:nvSpPr>
          <p:cNvPr id="7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1007435" y="1484784"/>
            <a:ext cx="7392821" cy="2016224"/>
          </a:xfrm>
        </p:spPr>
        <p:txBody>
          <a:bodyPr anchor="t"/>
          <a:lstStyle>
            <a:lvl1pPr marL="0" indent="0">
              <a:buNone/>
              <a:defRPr sz="2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/>
              <a:t>Fonction</a:t>
            </a:r>
            <a:r>
              <a:rPr lang="de-DE" dirty="0"/>
              <a:t> </a:t>
            </a:r>
            <a:r>
              <a:rPr lang="de-DE" dirty="0" err="1"/>
              <a:t>membre</a:t>
            </a:r>
            <a:r>
              <a:rPr lang="de-DE" dirty="0"/>
              <a:t> à </a:t>
            </a:r>
            <a:r>
              <a:rPr lang="de-DE" dirty="0" err="1"/>
              <a:t>élire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091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4B1D237-B0D8-7766-A0FC-457B35867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77107E7-9F93-4055-34A8-86BB8584F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F601DB35-83F5-6925-CDAE-BFCF625C1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A247DC8-2B5A-67B9-4861-60152078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19803DE-3481-548C-6B7C-EB1E6D3A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7241665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7E44DD7-C1CE-AC49-FE11-3652A34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1E7D9DD4-6BD8-F630-3AE5-A10EB176F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810F9693-012F-CD81-7853-A6EB7902C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F164D59-1DC0-C4CF-15F2-C8141AB9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F44C3E9-7E33-372D-7C97-975F7C2B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C52FC1F-3302-F61F-C5E1-81B0FCF10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4980927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339D193-3E4B-6E81-7FDE-D4C46EC5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F70EFF3-7254-D8F9-5457-AA1BC9EB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55D8E7B-7067-BF32-7C6C-4DEAD432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B636BED-EB3F-29E1-A909-BC27C138A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0BE1B9A-9A5F-76C9-82AE-EC8364974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D0C6FF18-27AB-E8ED-167F-11B2264F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CBFF1814-2FEE-4A18-B5CC-77975276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1A51A6EC-89D4-1B8F-C01E-D2A4B9EA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3156807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F91D2A-AF3B-0A8F-0633-7DC06505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F012DF04-BC59-F393-9ECD-1E6BA5F7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21E3FF2-1F33-BC07-8A0D-023DB435D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E4790056-02B5-F9BF-D14A-CEBCA929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2267070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EE9B3C8-CE4B-50E4-16CC-526CD286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44D50238-3289-59D3-5DD5-0E67ED1A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7F485B00-82A3-039C-D314-EB232A2F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7054459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34804E-AC80-C66E-AEC6-62EB9D39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354EA2A-D3FE-C531-3C2F-6BA0D67B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97585E9-C28D-6CD8-4BA8-E9D9AD74D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A035091-41BA-1C83-C798-B7F2F853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D72071C-FF33-F9F9-39BF-6132CD101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5C6C6D5-B2ED-4AEC-E2B8-0D1D5BB3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9913795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0D15BBE-DA60-795F-AB85-1F9BF818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D6F5ED27-2831-C361-CBE9-EE75D3F17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FF4757B-68A9-67BF-9548-AD0DFEDA1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B54DE21-8AC4-C201-54FE-53B64B9D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B76F51EB-C2DA-3A3C-6905-49964EB1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69A2DFD-93A8-EC3B-A2C5-C337EC7D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2464239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99B2DE50-2D51-7823-7400-831510AB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C3411AC-0388-2B36-ED28-889ED35A9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39A56AF-6588-6E05-E9FA-536D3808D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2E860-318F-455E-A950-4740912D5D73}" type="datetimeFigureOut">
              <a:rPr lang="de-CH" smtClean="0"/>
              <a:pPr/>
              <a:t>24.04.2026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2E87000-711E-1836-6985-B21E42294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5A3B492-5285-8BDE-1BAC-3C11F08E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B5D2C3-2854-BE84-F4B3-B97AF2963498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 : Coins arrondis 24">
            <a:extLst>
              <a:ext uri="{FF2B5EF4-FFF2-40B4-BE49-F238E27FC236}">
                <a16:creationId xmlns:a16="http://schemas.microsoft.com/office/drawing/2014/main" xmlns="" id="{7F2E1098-3785-5937-87FB-B437A09776BB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BCCB69-6A89-604D-ECF2-AA10AB395AD5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 14">
            <a:extLst>
              <a:ext uri="{FF2B5EF4-FFF2-40B4-BE49-F238E27FC236}">
                <a16:creationId xmlns:a16="http://schemas.microsoft.com/office/drawing/2014/main" xmlns="" id="{A2895CB2-3503-B829-ED6F-1B8A34BD183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9488119-E5A5-079A-00B3-C0B46D7E5B2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2797" y="6289225"/>
            <a:ext cx="710740" cy="3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1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654" r:id="rId14"/>
    <p:sldLayoutId id="2147483649" r:id="rId15"/>
    <p:sldLayoutId id="2147483662" r:id="rId16"/>
    <p:sldLayoutId id="2147483663" r:id="rId17"/>
    <p:sldLayoutId id="2147483668" r:id="rId18"/>
    <p:sldLayoutId id="2147483678" r:id="rId19"/>
    <p:sldLayoutId id="2147483658" r:id="rId20"/>
    <p:sldLayoutId id="2147483665" r:id="rId21"/>
    <p:sldLayoutId id="2147483666" r:id="rId22"/>
    <p:sldLayoutId id="2147483659" r:id="rId23"/>
    <p:sldLayoutId id="2147483660" r:id="rId24"/>
    <p:sldLayoutId id="2147483664" r:id="rId25"/>
    <p:sldLayoutId id="2147483652" r:id="rId26"/>
    <p:sldLayoutId id="2147483656" r:id="rId27"/>
    <p:sldLayoutId id="2147483657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F05F752-BCC6-0D43-0795-4889A0CCA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3388D2-4F82-9AE0-D46B-FF504F47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885" y="3886638"/>
            <a:ext cx="10363200" cy="706707"/>
          </a:xfrm>
        </p:spPr>
        <p:txBody>
          <a:bodyPr anchor="ctr">
            <a:normAutofit fontScale="90000"/>
          </a:bodyPr>
          <a:lstStyle/>
          <a:p>
            <a:r>
              <a:rPr lang="de-CH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CH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6000" dirty="0">
                <a:latin typeface="Calibri" panose="020F0502020204030204" pitchFamily="34" charset="0"/>
                <a:cs typeface="Calibri" panose="020F0502020204030204" pitchFamily="34" charset="0"/>
              </a:rPr>
              <a:t>Ressort Technique AFF</a:t>
            </a:r>
            <a:r>
              <a:rPr lang="de-CH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20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CH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dirty="0"/>
              <a:t/>
            </a:r>
            <a:br>
              <a:rPr lang="de-CH" dirty="0"/>
            </a:br>
            <a:endParaRPr lang="fr-CH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F2AE77CA-1C96-648C-3F4F-1DA2BDDCFF53}"/>
              </a:ext>
            </a:extLst>
          </p:cNvPr>
          <p:cNvGrpSpPr/>
          <p:nvPr/>
        </p:nvGrpSpPr>
        <p:grpSpPr>
          <a:xfrm>
            <a:off x="1328256" y="756357"/>
            <a:ext cx="10026065" cy="2153432"/>
            <a:chOff x="1330558" y="780005"/>
            <a:chExt cx="10026065" cy="2153432"/>
          </a:xfrm>
        </p:grpSpPr>
        <p:pic>
          <p:nvPicPr>
            <p:cNvPr id="15" name="Image 14" descr="Une image contenant texte, signe&#10;&#10;Description générée automatiquement">
              <a:extLst>
                <a:ext uri="{FF2B5EF4-FFF2-40B4-BE49-F238E27FC236}">
                  <a16:creationId xmlns:a16="http://schemas.microsoft.com/office/drawing/2014/main" xmlns="" id="{E9CF3F89-604E-0288-8A28-B45DFF6F4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065" b="24721"/>
            <a:stretch/>
          </p:blipFill>
          <p:spPr>
            <a:xfrm rot="19340291">
              <a:off x="7903848" y="813862"/>
              <a:ext cx="3452775" cy="1972738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xmlns="" id="{4B2A3D6B-AE55-5334-DC41-9B2D019291CE}"/>
                </a:ext>
              </a:extLst>
            </p:cNvPr>
            <p:cNvGrpSpPr/>
            <p:nvPr/>
          </p:nvGrpSpPr>
          <p:grpSpPr>
            <a:xfrm>
              <a:off x="1330558" y="780005"/>
              <a:ext cx="9244479" cy="2153432"/>
              <a:chOff x="1330558" y="3650205"/>
              <a:chExt cx="9244479" cy="2153432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xmlns="" id="{499F85AC-0534-6023-149E-C57BAADBF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0558" y="3650205"/>
                <a:ext cx="3901448" cy="2090932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xmlns="" id="{D788B231-11FC-D9A1-D50E-B67C15ABF4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4562" y="3743637"/>
                <a:ext cx="1490475" cy="685801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xmlns="" id="{0D7E9BB3-EAE9-3F06-2A96-ADCFE3023E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9370568" y="4885174"/>
                <a:ext cx="918463" cy="918463"/>
              </a:xfrm>
              <a:prstGeom prst="rect">
                <a:avLst/>
              </a:prstGeom>
            </p:spPr>
          </p:pic>
        </p:grpSp>
      </p:grpSp>
      <p:pic>
        <p:nvPicPr>
          <p:cNvPr id="5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51B84809-FDA3-4AAD-673E-A3983724FB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204D4C1-A846-40E8-691D-E25308883832}"/>
              </a:ext>
            </a:extLst>
          </p:cNvPr>
          <p:cNvSpPr txBox="1"/>
          <p:nvPr/>
        </p:nvSpPr>
        <p:spPr>
          <a:xfrm>
            <a:off x="1122884" y="3951239"/>
            <a:ext cx="8147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«</a:t>
            </a:r>
            <a:r>
              <a:rPr lang="de-DE" b="1" dirty="0"/>
              <a:t>Umgang mit Problemverhalten im Training und Spiel</a:t>
            </a:r>
            <a:r>
              <a:rPr lang="de-DE" dirty="0"/>
              <a:t>»</a:t>
            </a:r>
          </a:p>
          <a:p>
            <a:r>
              <a:rPr lang="de-DE" dirty="0"/>
              <a:t> Störungen verstehen und konstruktiv damit umgehen können» </a:t>
            </a:r>
          </a:p>
          <a:p>
            <a:endParaRPr lang="de-DE" dirty="0"/>
          </a:p>
          <a:p>
            <a:r>
              <a:rPr lang="fr-FR" b="1" dirty="0"/>
              <a:t>«Gérer les comportements problématiques à l'entraînement et  les matchs»</a:t>
            </a:r>
          </a:p>
          <a:p>
            <a:r>
              <a:rPr lang="fr-FR" dirty="0"/>
              <a:t>« Comprendre les difficultés rencontrées et savoir les gérer de manière constructive » 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 descr="Ein Bild, das Schrift, Grafiken, rot, Text enthält.&#10;&#10;KI-generierte Inhalte können fehlerhaft sein.">
            <a:extLst>
              <a:ext uri="{FF2B5EF4-FFF2-40B4-BE49-F238E27FC236}">
                <a16:creationId xmlns:a16="http://schemas.microsoft.com/office/drawing/2014/main" xmlns="" id="{00FE9676-8BCD-B0B3-DE28-C9A58AFAE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2260" y="1666060"/>
            <a:ext cx="1452095" cy="2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85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ll/>
      </p:transition>
    </mc:Choice>
    <mc:Fallback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16770EF-E49C-CAF2-357E-D0B0F537B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DB1D9EBA-9C4F-6266-FC38-ABBE7F22D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platzhalter 26" descr="Ein Bild, das Gras, Fußball, Person, spielend enthält.&#10;&#10;Automatisch generierte Beschreibung">
            <a:extLst>
              <a:ext uri="{FF2B5EF4-FFF2-40B4-BE49-F238E27FC236}">
                <a16:creationId xmlns:a16="http://schemas.microsoft.com/office/drawing/2014/main" xmlns="" id="{B63BD5B9-E6A8-56A8-CA70-C57FF618B9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66" r="9090" b="17130"/>
          <a:stretch>
            <a:fillRect/>
          </a:stretch>
        </p:blipFill>
        <p:spPr>
          <a:xfrm>
            <a:off x="3563185" y="10"/>
            <a:ext cx="86685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3F5B1349-A96A-06DC-960B-2DE8141CC3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8C1FAB5-D60E-2332-4E50-2B07DF1C18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D96F205-32CE-8765-8A04-431A67849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1CB249A-242C-2236-141B-D8BC071814E5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FE7B36B4-ED4C-76D1-AC4C-208716BD9570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911A432F-4C6D-0421-4AFD-C010F1C6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7">
            <a:extLst>
              <a:ext uri="{FF2B5EF4-FFF2-40B4-BE49-F238E27FC236}">
                <a16:creationId xmlns:a16="http://schemas.microsoft.com/office/drawing/2014/main" xmlns="" id="{3714CBB6-D684-D3D2-2EFE-EE38DF5D0393}"/>
              </a:ext>
            </a:extLst>
          </p:cNvPr>
          <p:cNvSpPr txBox="1">
            <a:spLocks/>
          </p:cNvSpPr>
          <p:nvPr/>
        </p:nvSpPr>
        <p:spPr>
          <a:xfrm>
            <a:off x="793376" y="2078573"/>
            <a:ext cx="10851776" cy="1350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fr-FR" sz="2000" b="1" dirty="0"/>
          </a:p>
          <a:p>
            <a:pPr marL="0" indent="0" algn="just">
              <a:buNone/>
            </a:pPr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  <a:p>
            <a:pPr marL="0" indent="0" algn="just">
              <a:buNone/>
            </a:pPr>
            <a:endParaRPr lang="fr-CH" sz="2000" dirty="0"/>
          </a:p>
          <a:p>
            <a:pPr marL="0" indent="0" algn="just">
              <a:buNone/>
            </a:pPr>
            <a:endParaRPr lang="fr-CH" sz="2000" dirty="0"/>
          </a:p>
          <a:p>
            <a:pPr marL="0" indent="0" algn="just">
              <a:buNone/>
            </a:pPr>
            <a:endParaRPr lang="fr-CH" sz="2400" dirty="0"/>
          </a:p>
        </p:txBody>
      </p:sp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F2238640-849E-393F-5F60-03A161BF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4" name="Inhaltsplatzhalter 7">
            <a:extLst>
              <a:ext uri="{FF2B5EF4-FFF2-40B4-BE49-F238E27FC236}">
                <a16:creationId xmlns:a16="http://schemas.microsoft.com/office/drawing/2014/main" xmlns="" id="{EBAF7C15-9053-0047-E6EF-8244C6699755}"/>
              </a:ext>
            </a:extLst>
          </p:cNvPr>
          <p:cNvSpPr txBox="1">
            <a:spLocks/>
          </p:cNvSpPr>
          <p:nvPr/>
        </p:nvSpPr>
        <p:spPr>
          <a:xfrm>
            <a:off x="833073" y="1578387"/>
            <a:ext cx="7149084" cy="37012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de-CH" sz="4400" dirty="0"/>
          </a:p>
          <a:p>
            <a:pPr marL="0" indent="0" algn="just">
              <a:buNone/>
            </a:pPr>
            <a:endParaRPr lang="de-CH" sz="4400" dirty="0"/>
          </a:p>
          <a:p>
            <a:pPr marL="0" indent="0" algn="just">
              <a:buNone/>
            </a:pPr>
            <a:r>
              <a:rPr lang="de-CH" sz="2800" dirty="0"/>
              <a:t>«Was mache ich wenn Spieler und Spielerinnen im Training und Spiel stören?»</a:t>
            </a:r>
          </a:p>
          <a:p>
            <a:pPr marL="0" indent="0" algn="just">
              <a:buNone/>
            </a:pPr>
            <a:endParaRPr lang="de-CH" sz="2800" dirty="0"/>
          </a:p>
          <a:p>
            <a:pPr marL="0" indent="0" algn="just">
              <a:buNone/>
            </a:pPr>
            <a:r>
              <a:rPr lang="fr-FR" sz="2800" dirty="0"/>
              <a:t>« Que faire lorsque des joueurs et des joueuses perturbent l'entraînement ou le match ? »</a:t>
            </a:r>
            <a:endParaRPr lang="de-CH" sz="3200" dirty="0"/>
          </a:p>
          <a:p>
            <a:pPr marL="0" indent="0" algn="r">
              <a:buNone/>
            </a:pPr>
            <a:r>
              <a:rPr lang="de-CH" sz="1600" i="1" dirty="0"/>
              <a:t>Fabian Jungo, Trainer Junioren E, FC Tafers-Alterswil </a:t>
            </a:r>
            <a:endParaRPr lang="fr-CH" sz="1600" i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AD50C0C7-A1A3-2E1D-C306-E78E125511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190" y="933962"/>
            <a:ext cx="1627109" cy="19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32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36C131A-7AFB-42ED-A65F-EA364321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Person, Sport, Sportspiele, Gras enthält.&#10;&#10;KI-generierte Inhalte können fehlerhaft sein.">
            <a:extLst>
              <a:ext uri="{FF2B5EF4-FFF2-40B4-BE49-F238E27FC236}">
                <a16:creationId xmlns:a16="http://schemas.microsoft.com/office/drawing/2014/main" xmlns="" id="{488AAAA1-5063-A2C0-6C48-8CEC5A7BD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7" r="9090" b="33230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4C6068B-95F4-1E9D-FE0A-3661CEC7BB43}"/>
              </a:ext>
            </a:extLst>
          </p:cNvPr>
          <p:cNvSpPr txBox="1"/>
          <p:nvPr/>
        </p:nvSpPr>
        <p:spPr>
          <a:xfrm>
            <a:off x="477980" y="1122362"/>
            <a:ext cx="6116108" cy="34428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«Ein Kind ist von </a:t>
            </a:r>
            <a:r>
              <a:rPr lang="de-DE" sz="45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grundauf</a:t>
            </a:r>
            <a:r>
              <a:rPr lang="de-DE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positiv eingestellt»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de-DE" sz="4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 Un enfant a une attitude fondamentalement positive »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de-DE" sz="3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de-DE" sz="2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 Largo, Kinderarzt und Autor von Sachbüchern zur Erziehung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0FD158B4-7C4E-FEB4-5043-DCC9AE05097E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C64CB330-60F7-BE12-5CDF-3012AC6F3ABB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5F8B4BEA-AC71-EC89-8B32-7E19C820A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51DC9ACA-82C5-22BB-1AFE-0D4CAA30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84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5296335-4ABA-D211-85AC-8FA158AA7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Gras, draußen, Kunstrasen, Ballspiel enthält.&#10;&#10;KI-generierte Inhalte können fehlerhaft sein.">
            <a:extLst>
              <a:ext uri="{FF2B5EF4-FFF2-40B4-BE49-F238E27FC236}">
                <a16:creationId xmlns:a16="http://schemas.microsoft.com/office/drawing/2014/main" xmlns="" id="{3DAD19E5-7406-2B9B-B14A-6E59B2D7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6" r="9089" b="2137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53B44746-F93C-EFDF-ECBD-475B32D880A9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4475FBE2-E028-8673-CF73-1398A98C1274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1B86637E-962A-451B-2C14-47A78960CD02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0AB87A09-70C6-76D5-1EC1-CFFFF4F32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34485E17-2618-8082-E33A-D1B8749B8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D012191B-0F42-9BCD-B904-2B5CD8996A10}"/>
              </a:ext>
            </a:extLst>
          </p:cNvPr>
          <p:cNvSpPr txBox="1"/>
          <p:nvPr/>
        </p:nvSpPr>
        <p:spPr>
          <a:xfrm>
            <a:off x="789743" y="1123226"/>
            <a:ext cx="817711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«</a:t>
            </a:r>
            <a:r>
              <a:rPr lang="de-DE" b="1" dirty="0"/>
              <a:t>Umgang mit Problemverhalten im Training und Spiel</a:t>
            </a:r>
            <a:r>
              <a:rPr lang="de-DE" dirty="0"/>
              <a:t>»</a:t>
            </a:r>
          </a:p>
          <a:p>
            <a:r>
              <a:rPr lang="de-DE" dirty="0"/>
              <a:t> Störungen verstehen und konstruktiv damit umgehen können» </a:t>
            </a:r>
          </a:p>
          <a:p>
            <a:endParaRPr lang="de-DE" dirty="0"/>
          </a:p>
          <a:p>
            <a:r>
              <a:rPr lang="fr-FR" b="1" dirty="0"/>
              <a:t>«Gérer les comportements problématiques à l'entraînement et  les matchs»</a:t>
            </a:r>
          </a:p>
          <a:p>
            <a:r>
              <a:rPr lang="fr-FR" dirty="0"/>
              <a:t>« Comprendre les difficultés rencontrées et savoir les gérer de manière constructive » </a:t>
            </a:r>
          </a:p>
          <a:p>
            <a:endParaRPr lang="de-CH" b="1" dirty="0"/>
          </a:p>
          <a:p>
            <a:r>
              <a:rPr lang="de-CH" sz="1600" b="1" dirty="0"/>
              <a:t>Modul 1</a:t>
            </a:r>
            <a:endParaRPr lang="de-CH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Problemverhalten erkennen und beschreiben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Mögliche Ursachen von Problemverhalten benennen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Ressourcen und Grenzen erkennen und adäquat einsetzen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Wirksame Interventionen beim Problemverhalten kennenlernen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r>
              <a:rPr lang="fr-FR" sz="1600" b="1" dirty="0"/>
              <a:t>Module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Identifier et décrire les comportements problématiques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Citer les causes possibles des comportements problématiques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Identifier les ressources et les limites et les utiliser de manière appropriée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Découvrir des interventions efficaces face aux comportements problématiques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r>
              <a:rPr lang="de-CH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55342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1151051-B223-8659-B43D-4645D4C55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xmlns="" id="{8B0CC665-39F8-503C-C29F-8B08649177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Gras, draußen, Kunstrasen, Ballspiel enthält.&#10;&#10;KI-generierte Inhalte können fehlerhaft sein.">
            <a:extLst>
              <a:ext uri="{FF2B5EF4-FFF2-40B4-BE49-F238E27FC236}">
                <a16:creationId xmlns:a16="http://schemas.microsoft.com/office/drawing/2014/main" xmlns="" id="{01E8BB60-EEA8-BCC1-C656-D57E80574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6" r="9089" b="21377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B3AF9A54-0CE3-FE53-42F6-C276AC881D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2E32E8E-0824-2B9F-8130-6BE9A090D06A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2A473D21-2ACD-81D6-50FC-13037C8FCB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58F10AFD-A2B9-0961-EFB9-7104F78DD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F0C879CA-5B77-DE2D-7EA7-343EC6897914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9E07E3CD-71F4-C1C4-2694-D472F56AF853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D5A7DA4C-2DA1-6765-2961-17185A385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173FA3A2-B494-D8E7-7546-8BEB47B1F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68EA6C32-16A3-74AF-125E-8A12D4B76AFC}"/>
              </a:ext>
            </a:extLst>
          </p:cNvPr>
          <p:cNvSpPr txBox="1"/>
          <p:nvPr/>
        </p:nvSpPr>
        <p:spPr>
          <a:xfrm>
            <a:off x="833073" y="1042271"/>
            <a:ext cx="8310927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 </a:t>
            </a:r>
            <a:r>
              <a:rPr lang="de-DE" dirty="0"/>
              <a:t>«</a:t>
            </a:r>
            <a:r>
              <a:rPr lang="de-DE" b="1" dirty="0"/>
              <a:t>Umgang mit Problemverhalten im Training und Spiel</a:t>
            </a:r>
            <a:r>
              <a:rPr lang="de-DE" dirty="0"/>
              <a:t>»</a:t>
            </a:r>
          </a:p>
          <a:p>
            <a:r>
              <a:rPr lang="de-DE" dirty="0"/>
              <a:t> Störungen verstehen und konstruktiv damit umgehen können» </a:t>
            </a:r>
          </a:p>
          <a:p>
            <a:endParaRPr lang="de-DE" dirty="0"/>
          </a:p>
          <a:p>
            <a:r>
              <a:rPr lang="fr-FR" b="1" dirty="0"/>
              <a:t>«Gérer les comportements problématiques à l'entraînement et  les matchs»</a:t>
            </a:r>
          </a:p>
          <a:p>
            <a:r>
              <a:rPr lang="fr-FR" dirty="0"/>
              <a:t>« Comprendre les difficultés rencontrées et savoir les gérer de manière constructive » </a:t>
            </a:r>
          </a:p>
          <a:p>
            <a:endParaRPr lang="de-CH" dirty="0"/>
          </a:p>
          <a:p>
            <a:endParaRPr lang="de-CH" dirty="0"/>
          </a:p>
          <a:p>
            <a:r>
              <a:rPr lang="de-CH" sz="1600" b="1" dirty="0"/>
              <a:t>Modul 2</a:t>
            </a:r>
            <a:endParaRPr lang="de-CH" sz="1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Von der Disziplin zur Kooperation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Kooperation aufbauen auch unter schwierigen Bedingungen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Probleme richtig ansprechen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1600" dirty="0"/>
              <a:t>Eigenes Führungsverhalten und disziplinarische Massnahmen reflektieren und neues Ausprobieren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1600" dirty="0"/>
          </a:p>
          <a:p>
            <a:r>
              <a:rPr lang="fr-FR" sz="1600" b="1" dirty="0"/>
              <a:t>Module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 la discipline à la coopération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Instaurer une coopération même dans des conditions difficiles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Aborder les problèmes de manière appropriée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Réfléchir à son propre comportement de direction et aux mesures disciplinaires, et essayer de nouvelles approches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xmlns="" val="348504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F3B56B1-DBCF-195B-09FA-797216E4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Frauen-Nati: Pia Sundhage will Schweizer Trainerin bleiben">
            <a:extLst>
              <a:ext uri="{FF2B5EF4-FFF2-40B4-BE49-F238E27FC236}">
                <a16:creationId xmlns:a16="http://schemas.microsoft.com/office/drawing/2014/main" xmlns="" id="{45B86056-AC79-E9B1-BC3C-3689FBAA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3" r="9090" b="40829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2268B66D-E476-A61A-BFA3-E7565A9AC6EF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4165D9AF-1A8B-9A1A-B0C7-98FA47676678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4783D3CF-D80F-D1D2-1B51-724018D1A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81BC0673-C6E0-6A75-C65F-1972CDF5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9072322-1F9F-61BE-6112-22F61D74E13E}"/>
              </a:ext>
            </a:extLst>
          </p:cNvPr>
          <p:cNvSpPr txBox="1"/>
          <p:nvPr/>
        </p:nvSpPr>
        <p:spPr>
          <a:xfrm>
            <a:off x="821407" y="2201533"/>
            <a:ext cx="609442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Fazit</a:t>
            </a:r>
          </a:p>
          <a:p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Mannschaftsführung </a:t>
            </a:r>
          </a:p>
          <a:p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Leadership wird immer wichtiger.</a:t>
            </a:r>
          </a:p>
          <a:p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 </a:t>
            </a:r>
          </a:p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gestion d'équipe et le leadership prennent de plus en plus d'importance. </a:t>
            </a:r>
          </a:p>
          <a:p>
            <a:endParaRPr lang="de-CH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6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599BC7-4F9B-A8CA-1BBF-A0D29A6BE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8" name="Rectangle 117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Ein Bild, das Person, Sport, Sportspiele, Sportausrüstung enthält.&#10;&#10;KI-generierte Inhalte können fehlerhaft sein.">
            <a:extLst>
              <a:ext uri="{FF2B5EF4-FFF2-40B4-BE49-F238E27FC236}">
                <a16:creationId xmlns:a16="http://schemas.microsoft.com/office/drawing/2014/main" xmlns="" id="{CC1BA1F6-34A3-918E-C2EC-4999892DD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89" b="1826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0" name="Rectangle 119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D6BB3331-A99A-0D97-C9C1-078745E33F43}"/>
              </a:ext>
            </a:extLst>
          </p:cNvPr>
          <p:cNvSpPr txBox="1"/>
          <p:nvPr/>
        </p:nvSpPr>
        <p:spPr>
          <a:xfrm>
            <a:off x="639287" y="2546182"/>
            <a:ext cx="6057866" cy="3431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Vernetzung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mit Projekte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TeamSpirit SFV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Inklusion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Trainerausbildungen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J+S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fr-FR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réseau avec des projets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TeamSpirit ASF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Formations d'entraîneurs J+S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ea typeface="+mj-ea"/>
              <a:cs typeface="+mj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19504988-CBD7-73A4-59A7-9CAA6430A410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507ADAA1-3E76-3735-DAD4-8878290FB57C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D3952A72-433C-1AD5-72B9-87C3C4075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57DD25CF-2C6C-3042-6EBA-8C13B14F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47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F0D9FFF-2A6B-320C-ECE6-362C76F7D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42E943A-9340-41A0-96A5-F71BF1C1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85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7" name="Rectangle 50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375E61BD-CBC7-98E3-127B-EA700D4D81C4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851AA337-09AB-7648-FF02-C5EEB545D8C5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CBFB2798-E60D-FF4E-72DC-9D6870C2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E265DD50-B724-490E-12BA-E3CF98F5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AF9D7C8F-59EB-61F7-31E9-D404872E1752}"/>
              </a:ext>
            </a:extLst>
          </p:cNvPr>
          <p:cNvSpPr txBox="1"/>
          <p:nvPr/>
        </p:nvSpPr>
        <p:spPr>
          <a:xfrm>
            <a:off x="650702" y="1957238"/>
            <a:ext cx="6096000" cy="361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Danke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den Vorstand des AFF für die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wertvolle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Unterstützung und das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visionäre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Denken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Merci au comité de l'AFF pour son précieux soutien et sa vision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53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E56F0AC-15DC-44E0-6D83-53F4FD073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8">
            <a:extLst>
              <a:ext uri="{FF2B5EF4-FFF2-40B4-BE49-F238E27FC236}">
                <a16:creationId xmlns:a16="http://schemas.microsoft.com/office/drawing/2014/main" xmlns="" id="{9F7E09AE-BC7A-AB91-37A3-2CA305041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D366D8B-52C5-178C-A987-545AD3F5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585" b="9091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7" name="Rectangle 50">
            <a:extLst>
              <a:ext uri="{FF2B5EF4-FFF2-40B4-BE49-F238E27FC236}">
                <a16:creationId xmlns:a16="http://schemas.microsoft.com/office/drawing/2014/main" xmlns="" id="{7D24A1D8-EEC1-E99A-441C-04B5831B9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52">
            <a:extLst>
              <a:ext uri="{FF2B5EF4-FFF2-40B4-BE49-F238E27FC236}">
                <a16:creationId xmlns:a16="http://schemas.microsoft.com/office/drawing/2014/main" xmlns="" id="{FAABAEB5-B833-7032-0769-E23E85AC05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54">
            <a:extLst>
              <a:ext uri="{FF2B5EF4-FFF2-40B4-BE49-F238E27FC236}">
                <a16:creationId xmlns:a16="http://schemas.microsoft.com/office/drawing/2014/main" xmlns="" id="{F2E9A2FD-F0C4-724A-1D87-5A0BDD8B9E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02191277-599A-4081-99B3-FCE2CF9ED129}"/>
              </a:ext>
            </a:extLst>
          </p:cNvPr>
          <p:cNvSpPr txBox="1"/>
          <p:nvPr/>
        </p:nvSpPr>
        <p:spPr>
          <a:xfrm>
            <a:off x="0" y="0"/>
            <a:ext cx="345133" cy="6814457"/>
          </a:xfrm>
          <a:prstGeom prst="rect">
            <a:avLst/>
          </a:prstGeom>
          <a:solidFill>
            <a:srgbClr val="00C08A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9807C1E5-CE71-D73D-95DE-3F28CAD06EE8}"/>
              </a:ext>
            </a:extLst>
          </p:cNvPr>
          <p:cNvSpPr txBox="1"/>
          <p:nvPr/>
        </p:nvSpPr>
        <p:spPr>
          <a:xfrm>
            <a:off x="11770666" y="6121061"/>
            <a:ext cx="345133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CH"/>
          </a:p>
          <a:p>
            <a:pPr>
              <a:spcAft>
                <a:spcPts val="600"/>
              </a:spcAft>
            </a:pPr>
            <a:endParaRPr lang="de-CH"/>
          </a:p>
        </p:txBody>
      </p:sp>
      <p:pic>
        <p:nvPicPr>
          <p:cNvPr id="3" name="Bild 1" descr="Ein Bild, das Schrift, Grafiken, Symbol, Logo enthält.&#10;&#10;Automatisch generierte Beschreibung">
            <a:extLst>
              <a:ext uri="{FF2B5EF4-FFF2-40B4-BE49-F238E27FC236}">
                <a16:creationId xmlns:a16="http://schemas.microsoft.com/office/drawing/2014/main" xmlns="" id="{A1777345-46A6-E2CA-5FD8-3A3354E47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4733" y="6339402"/>
            <a:ext cx="469938" cy="32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Kunst, Zeichnung, Entwurf, Design enthält.&#10;&#10;Automatisch generierte Beschreibung">
            <a:extLst>
              <a:ext uri="{FF2B5EF4-FFF2-40B4-BE49-F238E27FC236}">
                <a16:creationId xmlns:a16="http://schemas.microsoft.com/office/drawing/2014/main" xmlns="" id="{C3E5C698-2F20-C651-B7AC-EC69566B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0777" y="5523414"/>
            <a:ext cx="1721223" cy="119529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AAA08CCF-189B-20EB-1384-24966F86DE37}"/>
              </a:ext>
            </a:extLst>
          </p:cNvPr>
          <p:cNvSpPr txBox="1"/>
          <p:nvPr/>
        </p:nvSpPr>
        <p:spPr>
          <a:xfrm>
            <a:off x="592541" y="1661821"/>
            <a:ext cx="5436552" cy="4119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Danke an den FVS für die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Anerkennung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allen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sich für die Entwicklung des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Freiburgers</a:t>
            </a:r>
            <a:r>
              <a:rPr lang="en-US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Sport </a:t>
            </a:r>
            <a:r>
              <a:rPr lang="en-US" sz="1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einsetzen</a:t>
            </a:r>
            <a:endParaRPr lang="en-US" sz="1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1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Merci à la AFS pour cette reconnaissance et à tous ceux qui s'engagent pour le développement du sport à Fribourg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3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2a1d04-b8d8-423e-a064-3348de607cfd">
      <Terms xmlns="http://schemas.microsoft.com/office/infopath/2007/PartnerControls"/>
    </lcf76f155ced4ddcb4097134ff3c332f>
    <TaxCatchAll xmlns="cf6c5924-23c1-4891-a46c-97dc7f821e45" xsi:nil="true"/>
    <SharedWithUsers xmlns="cf6c5924-23c1-4891-a46c-97dc7f821e45">
      <UserInfo>
        <DisplayName>Delley Christophe</DisplayName>
        <AccountId>19</AccountId>
        <AccountType/>
      </UserInfo>
      <UserInfo>
        <DisplayName>Duffing Alfons</DisplayName>
        <AccountId>30</AccountId>
        <AccountType/>
      </UserInfo>
      <UserInfo>
        <DisplayName>Jenny Alain</DisplayName>
        <AccountId>59</AccountId>
        <AccountType/>
      </UserInfo>
      <UserInfo>
        <DisplayName>Oberson Thomas</DisplayName>
        <AccountId>25</AccountId>
        <AccountType/>
      </UserInfo>
      <UserInfo>
        <DisplayName>Chapuisat Coralie</DisplayName>
        <AccountId>36</AccountId>
        <AccountType/>
      </UserInfo>
      <UserInfo>
        <DisplayName>Maudry Jean-Luc</DisplayName>
        <AccountId>60</AccountId>
        <AccountType/>
      </UserInfo>
      <UserInfo>
        <DisplayName>Schafer Frédéric</DisplayName>
        <AccountId>56</AccountId>
        <AccountType/>
      </UserInfo>
      <UserInfo>
        <DisplayName>Gaillard-Bétrisey Katia</DisplayName>
        <AccountId>42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3808CD4FA214FA62BAB8EC9BF05F7" ma:contentTypeVersion="17" ma:contentTypeDescription="Create a new document." ma:contentTypeScope="" ma:versionID="b2bb7cf07b1f25d163de5dcf09d09a51">
  <xsd:schema xmlns:xsd="http://www.w3.org/2001/XMLSchema" xmlns:xs="http://www.w3.org/2001/XMLSchema" xmlns:p="http://schemas.microsoft.com/office/2006/metadata/properties" xmlns:ns2="3b2a1d04-b8d8-423e-a064-3348de607cfd" xmlns:ns3="cf6c5924-23c1-4891-a46c-97dc7f821e45" targetNamespace="http://schemas.microsoft.com/office/2006/metadata/properties" ma:root="true" ma:fieldsID="b1f241cf483f124db25edc7904edcd39" ns2:_="" ns3:_="">
    <xsd:import namespace="3b2a1d04-b8d8-423e-a064-3348de607cfd"/>
    <xsd:import namespace="cf6c5924-23c1-4891-a46c-97dc7f821e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a1d04-b8d8-423e-a064-3348de607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addf16-095b-4e4c-9a3a-8a66ec619d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c5924-23c1-4891-a46c-97dc7f821e4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14ee82-18dd-4fbd-a668-374c6ff9009a}" ma:internalName="TaxCatchAll" ma:showField="CatchAllData" ma:web="cf6c5924-23c1-4891-a46c-97dc7f821e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8A50AA-654B-45CA-B6AD-FDA9E9535EF9}">
  <ds:schemaRefs>
    <ds:schemaRef ds:uri="http://schemas.microsoft.com/office/2006/metadata/properties"/>
    <ds:schemaRef ds:uri="cf6c5924-23c1-4891-a46c-97dc7f821e45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b2a1d04-b8d8-423e-a064-3348de607cfd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AC9E7-6FA3-419A-BF3B-C5C7DC09C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a1d04-b8d8-423e-a064-3348de607cfd"/>
    <ds:schemaRef ds:uri="cf6c5924-23c1-4891-a46c-97dc7f821e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D29A7A-E100-4A28-B62C-C798522322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317</Words>
  <Application>Microsoft Office PowerPoint</Application>
  <PresentationFormat>Personnalisé</PresentationFormat>
  <Paragraphs>103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</vt:lpstr>
      <vt:lpstr>   Ressort Technique AFF 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Avant et pendant l’assemblée, et si possible, lors de vos déplacements ! Merci !</dc:title>
  <dc:creator>Jean-Francois Redard</dc:creator>
  <cp:lastModifiedBy>Windows User</cp:lastModifiedBy>
  <cp:revision>289</cp:revision>
  <cp:lastPrinted>2025-12-12T11:47:41Z</cp:lastPrinted>
  <dcterms:created xsi:type="dcterms:W3CDTF">2020-08-22T05:25:09Z</dcterms:created>
  <dcterms:modified xsi:type="dcterms:W3CDTF">2026-04-24T06:35:51Z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0x0101008093808CD4FA214FA62BAB8EC9BF05F7</vt:lpwstr>
  </property>
  <property fmtid="{D5CDD505-2E9C-101B-9397-08002B2CF9AE}" pid="3" name="MediaServiceImageTags">
    <vt:lpwstr/>
  </property>
</Properties>
</file>